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0" r:id="rId4"/>
    <p:sldId id="258" r:id="rId5"/>
    <p:sldId id="261" r:id="rId6"/>
    <p:sldId id="25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2598" userDrawn="1">
          <p15:clr>
            <a:srgbClr val="A4A3A4"/>
          </p15:clr>
        </p15:guide>
        <p15:guide id="5" pos="6380" userDrawn="1">
          <p15:clr>
            <a:srgbClr val="A4A3A4"/>
          </p15:clr>
        </p15:guide>
        <p15:guide id="6" pos="5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595" autoAdjust="0"/>
  </p:normalViewPr>
  <p:slideViewPr>
    <p:cSldViewPr snapToGrid="0" showGuides="1">
      <p:cViewPr varScale="1">
        <p:scale>
          <a:sx n="102" d="100"/>
          <a:sy n="102" d="100"/>
        </p:scale>
        <p:origin x="132" y="210"/>
      </p:cViewPr>
      <p:guideLst>
        <p:guide orient="horz" pos="2160"/>
        <p:guide pos="3840"/>
        <p:guide pos="551"/>
        <p:guide pos="2598"/>
        <p:guide pos="6380"/>
        <p:guide pos="5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522C7-3DF2-470F-B704-8D57AC9EE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FA5F8FE-C59D-4B35-8F91-9370E89C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46A0F6-337C-4F3B-9822-9439CB9E6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79642B-26E4-45E1-8CFA-4D85C0A2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46786-BAAE-4748-8B0B-21E06029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166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E05E6-48CD-4729-A026-7EBC0362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C0CB83-F7F9-4D82-8D01-297C59A03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4C0434-9CDC-456A-811A-3192ADD14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DF6B05-4D05-46CB-9A19-CF2C86018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FDA0C3-AA6A-439B-BD8B-E0C5E5186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69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2A3E15-D359-4442-B9BA-73A0350E3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B09F6F-BCF1-4F91-AD58-8D003690F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21EFC8-F297-4B12-BD7B-FB1F343A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02D17A-68E1-4C8C-A7CF-896DDCB8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F49DF-068E-4AE7-A62E-83F9978B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53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AE3001-3704-4878-ABFE-EDCDA3C94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48DACD1-670A-4BC0-8E79-E837B4306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D6D18B-A84B-4249-B64D-38B74B8D9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BD2AB2-7ABE-4397-98C9-C5B1A309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057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A3FB71-5E92-4CFB-986E-9092C285D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72487A-4AD9-4A55-B68A-5915792D7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6EF2E-AA71-467C-A174-CF2DB02CF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784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8515F-0E16-40EC-8E24-3CCB56EEF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14819D-6DC1-46FF-9321-83BB0095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39A794-C20A-4AF4-A358-708051C89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C58D9D-7AE5-4CCE-A372-A404FA493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D88540-7005-4DB2-849C-7A972020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5C0300-5352-4D1F-9AF8-5883B844D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99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51D30D-D436-47EE-8EC2-9187B627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04BB43-8E97-4DFC-8404-1FD7932AB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8AC767-44F3-4DAC-8FF8-9FFD97D0C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6CACE-D899-4E58-94CD-12ACCEAB793F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6CDD6C-DDBA-45DF-B70B-AAFDC123B7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1B6C8F-502B-4C94-A36C-69FA50638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6D3DC-47B5-4175-8A5B-6264D8477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0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F031069D-EAF0-4B4D-85BF-00572F7E0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13" name="Picture 2" descr="https://hbimg.huabanimg.com/ddcbba691627232e398e4c3cbc7f5dfb45fced6ac7475-pPsesU">
            <a:extLst>
              <a:ext uri="{FF2B5EF4-FFF2-40B4-BE49-F238E27FC236}">
                <a16:creationId xmlns:a16="http://schemas.microsoft.com/office/drawing/2014/main" id="{E13AD323-63D4-455D-B99A-767B7FBC6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133151"/>
            <a:ext cx="12192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84A330A-E44C-45A0-98B8-16114A68B945}"/>
              </a:ext>
            </a:extLst>
          </p:cNvPr>
          <p:cNvSpPr txBox="1"/>
          <p:nvPr/>
        </p:nvSpPr>
        <p:spPr>
          <a:xfrm>
            <a:off x="4791797" y="1580303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Marketing Management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C1A292-5141-4C5E-8C79-688603841CC2}"/>
              </a:ext>
            </a:extLst>
          </p:cNvPr>
          <p:cNvSpPr/>
          <p:nvPr/>
        </p:nvSpPr>
        <p:spPr>
          <a:xfrm>
            <a:off x="5272698" y="3751583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10959D-EFE6-488A-9CB1-E8A486EB1963}"/>
              </a:ext>
            </a:extLst>
          </p:cNvPr>
          <p:cNvSpPr txBox="1"/>
          <p:nvPr/>
        </p:nvSpPr>
        <p:spPr>
          <a:xfrm>
            <a:off x="3849234" y="1970784"/>
            <a:ext cx="44935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00CCFF"/>
                </a:solidFill>
              </a:rPr>
              <a:t>互联网公司</a:t>
            </a:r>
            <a:endParaRPr lang="en-US" altLang="zh-CN" sz="4800" b="1" dirty="0">
              <a:solidFill>
                <a:srgbClr val="00CCFF"/>
              </a:solidFill>
            </a:endParaRPr>
          </a:p>
          <a:p>
            <a:pPr algn="ctr"/>
            <a:r>
              <a:rPr lang="zh-CN" altLang="en-US" sz="4800" b="1" dirty="0">
                <a:solidFill>
                  <a:srgbClr val="00CCFF"/>
                </a:solidFill>
              </a:rPr>
              <a:t>商务风汇报方案</a:t>
            </a:r>
          </a:p>
        </p:txBody>
      </p:sp>
    </p:spTree>
    <p:extLst>
      <p:ext uri="{BB962C8B-B14F-4D97-AF65-F5344CB8AC3E}">
        <p14:creationId xmlns:p14="http://schemas.microsoft.com/office/powerpoint/2010/main" val="182334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68B2F3EC-D51E-4B95-9ACE-2C2D7F1CA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68585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32EA124-8A87-44A0-A619-33DE03FD884A}"/>
              </a:ext>
            </a:extLst>
          </p:cNvPr>
          <p:cNvSpPr txBox="1"/>
          <p:nvPr/>
        </p:nvSpPr>
        <p:spPr>
          <a:xfrm>
            <a:off x="4734089" y="671702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0CCFF"/>
                </a:solidFill>
              </a:rPr>
              <a:t>CONTENTS</a:t>
            </a:r>
            <a:endParaRPr lang="zh-CN" altLang="en-US" sz="3600" b="1" dirty="0">
              <a:solidFill>
                <a:srgbClr val="00CCFF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A34AB6-A536-409D-915A-E2FD92EC4229}"/>
              </a:ext>
            </a:extLst>
          </p:cNvPr>
          <p:cNvSpPr txBox="1"/>
          <p:nvPr/>
        </p:nvSpPr>
        <p:spPr>
          <a:xfrm>
            <a:off x="1151309" y="458005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CCFF"/>
                </a:solidFill>
              </a:rPr>
              <a:t>请在此处输入标题</a:t>
            </a:r>
          </a:p>
        </p:txBody>
      </p:sp>
      <p:sp>
        <p:nvSpPr>
          <p:cNvPr id="13" name="图形 13">
            <a:extLst>
              <a:ext uri="{FF2B5EF4-FFF2-40B4-BE49-F238E27FC236}">
                <a16:creationId xmlns:a16="http://schemas.microsoft.com/office/drawing/2014/main" id="{D2FA222D-24D4-4F24-A274-19998B7315FB}"/>
              </a:ext>
            </a:extLst>
          </p:cNvPr>
          <p:cNvSpPr/>
          <p:nvPr/>
        </p:nvSpPr>
        <p:spPr>
          <a:xfrm>
            <a:off x="1909690" y="2911482"/>
            <a:ext cx="1068318" cy="1131938"/>
          </a:xfrm>
          <a:custGeom>
            <a:avLst/>
            <a:gdLst>
              <a:gd name="connsiteX0" fmla="*/ 3818362 w 3838575"/>
              <a:gd name="connsiteY0" fmla="*/ 1718146 h 4067175"/>
              <a:gd name="connsiteX1" fmla="*/ 1969064 w 3838575"/>
              <a:gd name="connsiteY1" fmla="*/ 18838 h 4067175"/>
              <a:gd name="connsiteX2" fmla="*/ 1872394 w 3838575"/>
              <a:gd name="connsiteY2" fmla="*/ 18838 h 4067175"/>
              <a:gd name="connsiteX3" fmla="*/ 23106 w 3838575"/>
              <a:gd name="connsiteY3" fmla="*/ 1718146 h 4067175"/>
              <a:gd name="connsiteX4" fmla="*/ 4875 w 3838575"/>
              <a:gd name="connsiteY4" fmla="*/ 1796689 h 4067175"/>
              <a:gd name="connsiteX5" fmla="*/ 71436 w 3838575"/>
              <a:gd name="connsiteY5" fmla="*/ 1842190 h 4067175"/>
              <a:gd name="connsiteX6" fmla="*/ 500118 w 3838575"/>
              <a:gd name="connsiteY6" fmla="*/ 1842190 h 4067175"/>
              <a:gd name="connsiteX7" fmla="*/ 500118 w 3838575"/>
              <a:gd name="connsiteY7" fmla="*/ 4005260 h 4067175"/>
              <a:gd name="connsiteX8" fmla="*/ 571555 w 3838575"/>
              <a:gd name="connsiteY8" fmla="*/ 4076698 h 4067175"/>
              <a:gd name="connsiteX9" fmla="*/ 3269893 w 3838575"/>
              <a:gd name="connsiteY9" fmla="*/ 4076698 h 4067175"/>
              <a:gd name="connsiteX10" fmla="*/ 3341330 w 3838575"/>
              <a:gd name="connsiteY10" fmla="*/ 4005260 h 4067175"/>
              <a:gd name="connsiteX11" fmla="*/ 3341330 w 3838575"/>
              <a:gd name="connsiteY11" fmla="*/ 1842190 h 4067175"/>
              <a:gd name="connsiteX12" fmla="*/ 3770022 w 3838575"/>
              <a:gd name="connsiteY12" fmla="*/ 1842190 h 4067175"/>
              <a:gd name="connsiteX13" fmla="*/ 3836583 w 3838575"/>
              <a:gd name="connsiteY13" fmla="*/ 1796689 h 4067175"/>
              <a:gd name="connsiteX14" fmla="*/ 3818362 w 3838575"/>
              <a:gd name="connsiteY14" fmla="*/ 1718146 h 4067175"/>
              <a:gd name="connsiteX15" fmla="*/ 1980674 w 3838575"/>
              <a:gd name="connsiteY15" fmla="*/ 713554 h 4067175"/>
              <a:gd name="connsiteX16" fmla="*/ 1920734 w 3838575"/>
              <a:gd name="connsiteY16" fmla="*/ 773494 h 4067175"/>
              <a:gd name="connsiteX17" fmla="*/ 1860793 w 3838575"/>
              <a:gd name="connsiteY17" fmla="*/ 713554 h 4067175"/>
              <a:gd name="connsiteX18" fmla="*/ 1920734 w 3838575"/>
              <a:gd name="connsiteY18" fmla="*/ 653613 h 4067175"/>
              <a:gd name="connsiteX19" fmla="*/ 1980674 w 3838575"/>
              <a:gd name="connsiteY19" fmla="*/ 713554 h 4067175"/>
              <a:gd name="connsiteX20" fmla="*/ 1563899 w 3838575"/>
              <a:gd name="connsiteY20" fmla="*/ 1297560 h 4067175"/>
              <a:gd name="connsiteX21" fmla="*/ 1503958 w 3838575"/>
              <a:gd name="connsiteY21" fmla="*/ 1357501 h 4067175"/>
              <a:gd name="connsiteX22" fmla="*/ 1444017 w 3838575"/>
              <a:gd name="connsiteY22" fmla="*/ 1297560 h 4067175"/>
              <a:gd name="connsiteX23" fmla="*/ 1503958 w 3838575"/>
              <a:gd name="connsiteY23" fmla="*/ 1237619 h 4067175"/>
              <a:gd name="connsiteX24" fmla="*/ 1563899 w 3838575"/>
              <a:gd name="connsiteY24" fmla="*/ 1297560 h 4067175"/>
              <a:gd name="connsiteX25" fmla="*/ 2877977 w 3838575"/>
              <a:gd name="connsiteY25" fmla="*/ 2146218 h 4067175"/>
              <a:gd name="connsiteX26" fmla="*/ 963452 w 3838575"/>
              <a:gd name="connsiteY26" fmla="*/ 2146218 h 4067175"/>
              <a:gd name="connsiteX27" fmla="*/ 963452 w 3838575"/>
              <a:gd name="connsiteY27" fmla="*/ 1842199 h 4067175"/>
              <a:gd name="connsiteX28" fmla="*/ 2877977 w 3838575"/>
              <a:gd name="connsiteY28" fmla="*/ 1842199 h 4067175"/>
              <a:gd name="connsiteX29" fmla="*/ 2877977 w 3838575"/>
              <a:gd name="connsiteY29" fmla="*/ 2146218 h 4067175"/>
              <a:gd name="connsiteX30" fmla="*/ 963452 w 3838575"/>
              <a:gd name="connsiteY30" fmla="*/ 2289093 h 4067175"/>
              <a:gd name="connsiteX31" fmla="*/ 2877977 w 3838575"/>
              <a:gd name="connsiteY31" fmla="*/ 2289093 h 4067175"/>
              <a:gd name="connsiteX32" fmla="*/ 2877977 w 3838575"/>
              <a:gd name="connsiteY32" fmla="*/ 2593112 h 4067175"/>
              <a:gd name="connsiteX33" fmla="*/ 963452 w 3838575"/>
              <a:gd name="connsiteY33" fmla="*/ 2593112 h 4067175"/>
              <a:gd name="connsiteX34" fmla="*/ 963452 w 3838575"/>
              <a:gd name="connsiteY34" fmla="*/ 2289093 h 4067175"/>
              <a:gd name="connsiteX35" fmla="*/ 963452 w 3838575"/>
              <a:gd name="connsiteY35" fmla="*/ 2735987 h 4067175"/>
              <a:gd name="connsiteX36" fmla="*/ 2877977 w 3838575"/>
              <a:gd name="connsiteY36" fmla="*/ 2735987 h 4067175"/>
              <a:gd name="connsiteX37" fmla="*/ 2877977 w 3838575"/>
              <a:gd name="connsiteY37" fmla="*/ 3040006 h 4067175"/>
              <a:gd name="connsiteX38" fmla="*/ 963452 w 3838575"/>
              <a:gd name="connsiteY38" fmla="*/ 3040006 h 4067175"/>
              <a:gd name="connsiteX39" fmla="*/ 963452 w 3838575"/>
              <a:gd name="connsiteY39" fmla="*/ 2735987 h 4067175"/>
              <a:gd name="connsiteX40" fmla="*/ 963452 w 3838575"/>
              <a:gd name="connsiteY40" fmla="*/ 3182881 h 4067175"/>
              <a:gd name="connsiteX41" fmla="*/ 2877977 w 3838575"/>
              <a:gd name="connsiteY41" fmla="*/ 3182881 h 4067175"/>
              <a:gd name="connsiteX42" fmla="*/ 2877977 w 3838575"/>
              <a:gd name="connsiteY42" fmla="*/ 3486900 h 4067175"/>
              <a:gd name="connsiteX43" fmla="*/ 963452 w 3838575"/>
              <a:gd name="connsiteY43" fmla="*/ 3486900 h 4067175"/>
              <a:gd name="connsiteX44" fmla="*/ 963452 w 3838575"/>
              <a:gd name="connsiteY44" fmla="*/ 3182881 h 4067175"/>
              <a:gd name="connsiteX45" fmla="*/ 963452 w 3838575"/>
              <a:gd name="connsiteY45" fmla="*/ 3629775 h 4067175"/>
              <a:gd name="connsiteX46" fmla="*/ 2877977 w 3838575"/>
              <a:gd name="connsiteY46" fmla="*/ 3629775 h 4067175"/>
              <a:gd name="connsiteX47" fmla="*/ 2877977 w 3838575"/>
              <a:gd name="connsiteY47" fmla="*/ 3933823 h 4067175"/>
              <a:gd name="connsiteX48" fmla="*/ 963452 w 3838575"/>
              <a:gd name="connsiteY48" fmla="*/ 3933823 h 4067175"/>
              <a:gd name="connsiteX49" fmla="*/ 963452 w 3838575"/>
              <a:gd name="connsiteY49" fmla="*/ 3629775 h 4067175"/>
              <a:gd name="connsiteX50" fmla="*/ 3269902 w 3838575"/>
              <a:gd name="connsiteY50" fmla="*/ 1699315 h 4067175"/>
              <a:gd name="connsiteX51" fmla="*/ 3198465 w 3838575"/>
              <a:gd name="connsiteY51" fmla="*/ 1770752 h 4067175"/>
              <a:gd name="connsiteX52" fmla="*/ 3198465 w 3838575"/>
              <a:gd name="connsiteY52" fmla="*/ 3933823 h 4067175"/>
              <a:gd name="connsiteX53" fmla="*/ 3020862 w 3838575"/>
              <a:gd name="connsiteY53" fmla="*/ 3933823 h 4067175"/>
              <a:gd name="connsiteX54" fmla="*/ 3020862 w 3838575"/>
              <a:gd name="connsiteY54" fmla="*/ 1770762 h 4067175"/>
              <a:gd name="connsiteX55" fmla="*/ 2949424 w 3838575"/>
              <a:gd name="connsiteY55" fmla="*/ 1699324 h 4067175"/>
              <a:gd name="connsiteX56" fmla="*/ 892024 w 3838575"/>
              <a:gd name="connsiteY56" fmla="*/ 1699324 h 4067175"/>
              <a:gd name="connsiteX57" fmla="*/ 820587 w 3838575"/>
              <a:gd name="connsiteY57" fmla="*/ 1770762 h 4067175"/>
              <a:gd name="connsiteX58" fmla="*/ 820587 w 3838575"/>
              <a:gd name="connsiteY58" fmla="*/ 3933823 h 4067175"/>
              <a:gd name="connsiteX59" fmla="*/ 643003 w 3838575"/>
              <a:gd name="connsiteY59" fmla="*/ 3933823 h 4067175"/>
              <a:gd name="connsiteX60" fmla="*/ 643003 w 3838575"/>
              <a:gd name="connsiteY60" fmla="*/ 1770752 h 4067175"/>
              <a:gd name="connsiteX61" fmla="*/ 571565 w 3838575"/>
              <a:gd name="connsiteY61" fmla="*/ 1699315 h 4067175"/>
              <a:gd name="connsiteX62" fmla="*/ 254764 w 3838575"/>
              <a:gd name="connsiteY62" fmla="*/ 1699315 h 4067175"/>
              <a:gd name="connsiteX63" fmla="*/ 1432511 w 3838575"/>
              <a:gd name="connsiteY63" fmla="*/ 617075 h 4067175"/>
              <a:gd name="connsiteX64" fmla="*/ 1432511 w 3838575"/>
              <a:gd name="connsiteY64" fmla="*/ 1107984 h 4067175"/>
              <a:gd name="connsiteX65" fmla="*/ 1301142 w 3838575"/>
              <a:gd name="connsiteY65" fmla="*/ 1297560 h 4067175"/>
              <a:gd name="connsiteX66" fmla="*/ 1503958 w 3838575"/>
              <a:gd name="connsiteY66" fmla="*/ 1500376 h 4067175"/>
              <a:gd name="connsiteX67" fmla="*/ 1706774 w 3838575"/>
              <a:gd name="connsiteY67" fmla="*/ 1297560 h 4067175"/>
              <a:gd name="connsiteX68" fmla="*/ 1575395 w 3838575"/>
              <a:gd name="connsiteY68" fmla="*/ 1107984 h 4067175"/>
              <a:gd name="connsiteX69" fmla="*/ 1575395 w 3838575"/>
              <a:gd name="connsiteY69" fmla="*/ 485782 h 4067175"/>
              <a:gd name="connsiteX70" fmla="*/ 1849268 w 3838575"/>
              <a:gd name="connsiteY70" fmla="*/ 234122 h 4067175"/>
              <a:gd name="connsiteX71" fmla="*/ 1849268 w 3838575"/>
              <a:gd name="connsiteY71" fmla="*/ 523987 h 4067175"/>
              <a:gd name="connsiteX72" fmla="*/ 1717918 w 3838575"/>
              <a:gd name="connsiteY72" fmla="*/ 713554 h 4067175"/>
              <a:gd name="connsiteX73" fmla="*/ 1920734 w 3838575"/>
              <a:gd name="connsiteY73" fmla="*/ 916369 h 4067175"/>
              <a:gd name="connsiteX74" fmla="*/ 2123550 w 3838575"/>
              <a:gd name="connsiteY74" fmla="*/ 713554 h 4067175"/>
              <a:gd name="connsiteX75" fmla="*/ 1992143 w 3838575"/>
              <a:gd name="connsiteY75" fmla="*/ 523968 h 4067175"/>
              <a:gd name="connsiteX76" fmla="*/ 1992143 w 3838575"/>
              <a:gd name="connsiteY76" fmla="*/ 234075 h 4067175"/>
              <a:gd name="connsiteX77" fmla="*/ 2418253 w 3838575"/>
              <a:gd name="connsiteY77" fmla="*/ 625628 h 4067175"/>
              <a:gd name="connsiteX78" fmla="*/ 2418253 w 3838575"/>
              <a:gd name="connsiteY78" fmla="*/ 910607 h 4067175"/>
              <a:gd name="connsiteX79" fmla="*/ 2214161 w 3838575"/>
              <a:gd name="connsiteY79" fmla="*/ 1114689 h 4067175"/>
              <a:gd name="connsiteX80" fmla="*/ 2127026 w 3838575"/>
              <a:gd name="connsiteY80" fmla="*/ 1094734 h 4067175"/>
              <a:gd name="connsiteX81" fmla="*/ 1924210 w 3838575"/>
              <a:gd name="connsiteY81" fmla="*/ 1297550 h 4067175"/>
              <a:gd name="connsiteX82" fmla="*/ 2127026 w 3838575"/>
              <a:gd name="connsiteY82" fmla="*/ 1500366 h 4067175"/>
              <a:gd name="connsiteX83" fmla="*/ 2329842 w 3838575"/>
              <a:gd name="connsiteY83" fmla="*/ 1297550 h 4067175"/>
              <a:gd name="connsiteX84" fmla="*/ 2313345 w 3838575"/>
              <a:gd name="connsiteY84" fmla="*/ 1217569 h 4067175"/>
              <a:gd name="connsiteX85" fmla="*/ 2540211 w 3838575"/>
              <a:gd name="connsiteY85" fmla="*/ 990702 h 4067175"/>
              <a:gd name="connsiteX86" fmla="*/ 2561128 w 3838575"/>
              <a:gd name="connsiteY86" fmla="*/ 940191 h 4067175"/>
              <a:gd name="connsiteX87" fmla="*/ 2561128 w 3838575"/>
              <a:gd name="connsiteY87" fmla="*/ 756921 h 4067175"/>
              <a:gd name="connsiteX88" fmla="*/ 3586704 w 3838575"/>
              <a:gd name="connsiteY88" fmla="*/ 1699315 h 4067175"/>
              <a:gd name="connsiteX89" fmla="*/ 3269902 w 3838575"/>
              <a:gd name="connsiteY89" fmla="*/ 1699315 h 4067175"/>
              <a:gd name="connsiteX90" fmla="*/ 2186967 w 3838575"/>
              <a:gd name="connsiteY90" fmla="*/ 1297560 h 4067175"/>
              <a:gd name="connsiteX91" fmla="*/ 2127026 w 3838575"/>
              <a:gd name="connsiteY91" fmla="*/ 1357501 h 4067175"/>
              <a:gd name="connsiteX92" fmla="*/ 2067085 w 3838575"/>
              <a:gd name="connsiteY92" fmla="*/ 1297560 h 4067175"/>
              <a:gd name="connsiteX93" fmla="*/ 2127026 w 3838575"/>
              <a:gd name="connsiteY93" fmla="*/ 1237619 h 4067175"/>
              <a:gd name="connsiteX94" fmla="*/ 2186967 w 3838575"/>
              <a:gd name="connsiteY94" fmla="*/ 1297560 h 406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3838575" h="4067175">
                <a:moveTo>
                  <a:pt x="3818362" y="1718146"/>
                </a:moveTo>
                <a:lnTo>
                  <a:pt x="1969064" y="18838"/>
                </a:lnTo>
                <a:cubicBezTo>
                  <a:pt x="1941736" y="-6279"/>
                  <a:pt x="1899722" y="-6279"/>
                  <a:pt x="1872394" y="18838"/>
                </a:cubicBezTo>
                <a:lnTo>
                  <a:pt x="23106" y="1718146"/>
                </a:lnTo>
                <a:cubicBezTo>
                  <a:pt x="1427" y="1738072"/>
                  <a:pt x="-5812" y="1769247"/>
                  <a:pt x="4875" y="1796689"/>
                </a:cubicBezTo>
                <a:cubicBezTo>
                  <a:pt x="15572" y="1824121"/>
                  <a:pt x="41994" y="1842190"/>
                  <a:pt x="71436" y="1842190"/>
                </a:cubicBezTo>
                <a:lnTo>
                  <a:pt x="500118" y="1842190"/>
                </a:lnTo>
                <a:lnTo>
                  <a:pt x="500118" y="4005260"/>
                </a:lnTo>
                <a:cubicBezTo>
                  <a:pt x="500118" y="4044713"/>
                  <a:pt x="532103" y="4076698"/>
                  <a:pt x="571555" y="4076698"/>
                </a:cubicBezTo>
                <a:lnTo>
                  <a:pt x="3269893" y="4076698"/>
                </a:lnTo>
                <a:cubicBezTo>
                  <a:pt x="3309355" y="4076698"/>
                  <a:pt x="3341330" y="4044713"/>
                  <a:pt x="3341330" y="4005260"/>
                </a:cubicBezTo>
                <a:lnTo>
                  <a:pt x="3341330" y="1842190"/>
                </a:lnTo>
                <a:lnTo>
                  <a:pt x="3770022" y="1842190"/>
                </a:lnTo>
                <a:cubicBezTo>
                  <a:pt x="3799464" y="1842190"/>
                  <a:pt x="3825896" y="1824130"/>
                  <a:pt x="3836583" y="1796689"/>
                </a:cubicBezTo>
                <a:cubicBezTo>
                  <a:pt x="3847270" y="1769247"/>
                  <a:pt x="3840040" y="1738072"/>
                  <a:pt x="3818362" y="1718146"/>
                </a:cubicBezTo>
                <a:close/>
                <a:moveTo>
                  <a:pt x="1980674" y="713554"/>
                </a:moveTo>
                <a:cubicBezTo>
                  <a:pt x="1980674" y="746605"/>
                  <a:pt x="1953785" y="773494"/>
                  <a:pt x="1920734" y="773494"/>
                </a:cubicBezTo>
                <a:cubicBezTo>
                  <a:pt x="1887682" y="773494"/>
                  <a:pt x="1860793" y="746605"/>
                  <a:pt x="1860793" y="713554"/>
                </a:cubicBezTo>
                <a:cubicBezTo>
                  <a:pt x="1860793" y="680502"/>
                  <a:pt x="1887682" y="653613"/>
                  <a:pt x="1920734" y="653613"/>
                </a:cubicBezTo>
                <a:cubicBezTo>
                  <a:pt x="1953785" y="653613"/>
                  <a:pt x="1980674" y="680502"/>
                  <a:pt x="1980674" y="713554"/>
                </a:cubicBezTo>
                <a:close/>
                <a:moveTo>
                  <a:pt x="1563899" y="1297560"/>
                </a:moveTo>
                <a:cubicBezTo>
                  <a:pt x="1563899" y="1330612"/>
                  <a:pt x="1537010" y="1357501"/>
                  <a:pt x="1503958" y="1357501"/>
                </a:cubicBezTo>
                <a:cubicBezTo>
                  <a:pt x="1470906" y="1357501"/>
                  <a:pt x="1444017" y="1330612"/>
                  <a:pt x="1444017" y="1297560"/>
                </a:cubicBezTo>
                <a:cubicBezTo>
                  <a:pt x="1444017" y="1264508"/>
                  <a:pt x="1470906" y="1237619"/>
                  <a:pt x="1503958" y="1237619"/>
                </a:cubicBezTo>
                <a:cubicBezTo>
                  <a:pt x="1537010" y="1237619"/>
                  <a:pt x="1563899" y="1264508"/>
                  <a:pt x="1563899" y="1297560"/>
                </a:cubicBezTo>
                <a:close/>
                <a:moveTo>
                  <a:pt x="2877977" y="2146218"/>
                </a:moveTo>
                <a:lnTo>
                  <a:pt x="963452" y="2146218"/>
                </a:lnTo>
                <a:lnTo>
                  <a:pt x="963452" y="1842199"/>
                </a:lnTo>
                <a:lnTo>
                  <a:pt x="2877977" y="1842199"/>
                </a:lnTo>
                <a:lnTo>
                  <a:pt x="2877977" y="2146218"/>
                </a:lnTo>
                <a:close/>
                <a:moveTo>
                  <a:pt x="963452" y="2289093"/>
                </a:moveTo>
                <a:lnTo>
                  <a:pt x="2877977" y="2289093"/>
                </a:lnTo>
                <a:lnTo>
                  <a:pt x="2877977" y="2593112"/>
                </a:lnTo>
                <a:lnTo>
                  <a:pt x="963452" y="2593112"/>
                </a:lnTo>
                <a:lnTo>
                  <a:pt x="963452" y="2289093"/>
                </a:lnTo>
                <a:close/>
                <a:moveTo>
                  <a:pt x="963452" y="2735987"/>
                </a:moveTo>
                <a:lnTo>
                  <a:pt x="2877977" y="2735987"/>
                </a:lnTo>
                <a:lnTo>
                  <a:pt x="2877977" y="3040006"/>
                </a:lnTo>
                <a:lnTo>
                  <a:pt x="963452" y="3040006"/>
                </a:lnTo>
                <a:lnTo>
                  <a:pt x="963452" y="2735987"/>
                </a:lnTo>
                <a:close/>
                <a:moveTo>
                  <a:pt x="963452" y="3182881"/>
                </a:moveTo>
                <a:lnTo>
                  <a:pt x="2877977" y="3182881"/>
                </a:lnTo>
                <a:lnTo>
                  <a:pt x="2877977" y="3486900"/>
                </a:lnTo>
                <a:lnTo>
                  <a:pt x="963452" y="3486900"/>
                </a:lnTo>
                <a:lnTo>
                  <a:pt x="963452" y="3182881"/>
                </a:lnTo>
                <a:close/>
                <a:moveTo>
                  <a:pt x="963452" y="3629775"/>
                </a:moveTo>
                <a:lnTo>
                  <a:pt x="2877977" y="3629775"/>
                </a:lnTo>
                <a:lnTo>
                  <a:pt x="2877977" y="3933823"/>
                </a:lnTo>
                <a:lnTo>
                  <a:pt x="963452" y="3933823"/>
                </a:lnTo>
                <a:lnTo>
                  <a:pt x="963452" y="3629775"/>
                </a:lnTo>
                <a:close/>
                <a:moveTo>
                  <a:pt x="3269902" y="1699315"/>
                </a:moveTo>
                <a:cubicBezTo>
                  <a:pt x="3230440" y="1699315"/>
                  <a:pt x="3198465" y="1731300"/>
                  <a:pt x="3198465" y="1770752"/>
                </a:cubicBezTo>
                <a:lnTo>
                  <a:pt x="3198465" y="3933823"/>
                </a:lnTo>
                <a:lnTo>
                  <a:pt x="3020862" y="3933823"/>
                </a:lnTo>
                <a:lnTo>
                  <a:pt x="3020862" y="1770762"/>
                </a:lnTo>
                <a:cubicBezTo>
                  <a:pt x="3020862" y="1731309"/>
                  <a:pt x="2988886" y="1699324"/>
                  <a:pt x="2949424" y="1699324"/>
                </a:cubicBezTo>
                <a:lnTo>
                  <a:pt x="892024" y="1699324"/>
                </a:lnTo>
                <a:cubicBezTo>
                  <a:pt x="852572" y="1699324"/>
                  <a:pt x="820587" y="1731309"/>
                  <a:pt x="820587" y="1770762"/>
                </a:cubicBezTo>
                <a:lnTo>
                  <a:pt x="820587" y="3933823"/>
                </a:lnTo>
                <a:lnTo>
                  <a:pt x="643003" y="3933823"/>
                </a:lnTo>
                <a:lnTo>
                  <a:pt x="643003" y="1770752"/>
                </a:lnTo>
                <a:cubicBezTo>
                  <a:pt x="643003" y="1731300"/>
                  <a:pt x="611018" y="1699315"/>
                  <a:pt x="571565" y="1699315"/>
                </a:cubicBezTo>
                <a:lnTo>
                  <a:pt x="254764" y="1699315"/>
                </a:lnTo>
                <a:lnTo>
                  <a:pt x="1432511" y="617075"/>
                </a:lnTo>
                <a:lnTo>
                  <a:pt x="1432511" y="1107984"/>
                </a:lnTo>
                <a:cubicBezTo>
                  <a:pt x="1355873" y="1136968"/>
                  <a:pt x="1301142" y="1210892"/>
                  <a:pt x="1301142" y="1297560"/>
                </a:cubicBezTo>
                <a:cubicBezTo>
                  <a:pt x="1301142" y="1409393"/>
                  <a:pt x="1392125" y="1500376"/>
                  <a:pt x="1503958" y="1500376"/>
                </a:cubicBezTo>
                <a:cubicBezTo>
                  <a:pt x="1615791" y="1500376"/>
                  <a:pt x="1706774" y="1409393"/>
                  <a:pt x="1706774" y="1297560"/>
                </a:cubicBezTo>
                <a:cubicBezTo>
                  <a:pt x="1706774" y="1210892"/>
                  <a:pt x="1652033" y="1136959"/>
                  <a:pt x="1575395" y="1107984"/>
                </a:cubicBezTo>
                <a:lnTo>
                  <a:pt x="1575395" y="485782"/>
                </a:lnTo>
                <a:lnTo>
                  <a:pt x="1849268" y="234122"/>
                </a:lnTo>
                <a:lnTo>
                  <a:pt x="1849268" y="523987"/>
                </a:lnTo>
                <a:cubicBezTo>
                  <a:pt x="1772639" y="552972"/>
                  <a:pt x="1717918" y="626895"/>
                  <a:pt x="1717918" y="713554"/>
                </a:cubicBezTo>
                <a:cubicBezTo>
                  <a:pt x="1717918" y="825387"/>
                  <a:pt x="1808901" y="916369"/>
                  <a:pt x="1920734" y="916369"/>
                </a:cubicBezTo>
                <a:cubicBezTo>
                  <a:pt x="2032576" y="916369"/>
                  <a:pt x="2123550" y="825387"/>
                  <a:pt x="2123550" y="713554"/>
                </a:cubicBezTo>
                <a:cubicBezTo>
                  <a:pt x="2123550" y="626876"/>
                  <a:pt x="2068800" y="552943"/>
                  <a:pt x="1992143" y="523968"/>
                </a:cubicBezTo>
                <a:lnTo>
                  <a:pt x="1992143" y="234075"/>
                </a:lnTo>
                <a:lnTo>
                  <a:pt x="2418253" y="625628"/>
                </a:lnTo>
                <a:lnTo>
                  <a:pt x="2418253" y="910607"/>
                </a:lnTo>
                <a:lnTo>
                  <a:pt x="2214161" y="1114689"/>
                </a:lnTo>
                <a:cubicBezTo>
                  <a:pt x="2187719" y="1102031"/>
                  <a:pt x="2158240" y="1094734"/>
                  <a:pt x="2127026" y="1094734"/>
                </a:cubicBezTo>
                <a:cubicBezTo>
                  <a:pt x="2015193" y="1094734"/>
                  <a:pt x="1924210" y="1185717"/>
                  <a:pt x="1924210" y="1297550"/>
                </a:cubicBezTo>
                <a:cubicBezTo>
                  <a:pt x="1924210" y="1409383"/>
                  <a:pt x="2015193" y="1500366"/>
                  <a:pt x="2127026" y="1500366"/>
                </a:cubicBezTo>
                <a:cubicBezTo>
                  <a:pt x="2238859" y="1500366"/>
                  <a:pt x="2329842" y="1409383"/>
                  <a:pt x="2329842" y="1297550"/>
                </a:cubicBezTo>
                <a:cubicBezTo>
                  <a:pt x="2329842" y="1269156"/>
                  <a:pt x="2323927" y="1242124"/>
                  <a:pt x="2313345" y="1217569"/>
                </a:cubicBezTo>
                <a:lnTo>
                  <a:pt x="2540211" y="990702"/>
                </a:lnTo>
                <a:cubicBezTo>
                  <a:pt x="2553603" y="977310"/>
                  <a:pt x="2561128" y="959137"/>
                  <a:pt x="2561128" y="940191"/>
                </a:cubicBezTo>
                <a:lnTo>
                  <a:pt x="2561128" y="756921"/>
                </a:lnTo>
                <a:lnTo>
                  <a:pt x="3586704" y="1699315"/>
                </a:lnTo>
                <a:lnTo>
                  <a:pt x="3269902" y="1699315"/>
                </a:lnTo>
                <a:close/>
                <a:moveTo>
                  <a:pt x="2186967" y="1297560"/>
                </a:moveTo>
                <a:cubicBezTo>
                  <a:pt x="2186967" y="1330612"/>
                  <a:pt x="2160078" y="1357501"/>
                  <a:pt x="2127026" y="1357501"/>
                </a:cubicBezTo>
                <a:cubicBezTo>
                  <a:pt x="2093974" y="1357501"/>
                  <a:pt x="2067085" y="1330612"/>
                  <a:pt x="2067085" y="1297560"/>
                </a:cubicBezTo>
                <a:cubicBezTo>
                  <a:pt x="2067085" y="1264508"/>
                  <a:pt x="2093974" y="1237619"/>
                  <a:pt x="2127026" y="1237619"/>
                </a:cubicBezTo>
                <a:cubicBezTo>
                  <a:pt x="2160078" y="1237619"/>
                  <a:pt x="2186967" y="1264508"/>
                  <a:pt x="2186967" y="1297560"/>
                </a:cubicBezTo>
                <a:close/>
              </a:path>
            </a:pathLst>
          </a:custGeom>
          <a:solidFill>
            <a:srgbClr val="00CC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E49259E-F114-4343-91D7-FA906A70C931}"/>
              </a:ext>
            </a:extLst>
          </p:cNvPr>
          <p:cNvGrpSpPr/>
          <p:nvPr/>
        </p:nvGrpSpPr>
        <p:grpSpPr>
          <a:xfrm>
            <a:off x="5539549" y="2976597"/>
            <a:ext cx="1150800" cy="1001708"/>
            <a:chOff x="2852737" y="6669084"/>
            <a:chExt cx="6485335" cy="5645117"/>
          </a:xfrm>
          <a:solidFill>
            <a:srgbClr val="00CCFF"/>
          </a:solidFill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77A1E75-AC96-49F8-B446-F2B8E99403D8}"/>
                </a:ext>
              </a:extLst>
            </p:cNvPr>
            <p:cNvSpPr/>
            <p:nvPr/>
          </p:nvSpPr>
          <p:spPr>
            <a:xfrm>
              <a:off x="5832231" y="9227631"/>
              <a:ext cx="519429" cy="520445"/>
            </a:xfrm>
            <a:custGeom>
              <a:avLst/>
              <a:gdLst>
                <a:gd name="connsiteX0" fmla="*/ 0 w 519428"/>
                <a:gd name="connsiteY0" fmla="*/ 264234 h 520445"/>
                <a:gd name="connsiteX1" fmla="*/ 263769 w 519428"/>
                <a:gd name="connsiteY1" fmla="*/ 528519 h 520445"/>
                <a:gd name="connsiteX2" fmla="*/ 527537 w 519428"/>
                <a:gd name="connsiteY2" fmla="*/ 264234 h 520445"/>
                <a:gd name="connsiteX3" fmla="*/ 263769 w 519428"/>
                <a:gd name="connsiteY3" fmla="*/ 0 h 520445"/>
                <a:gd name="connsiteX4" fmla="*/ 0 w 519428"/>
                <a:gd name="connsiteY4" fmla="*/ 264234 h 520445"/>
                <a:gd name="connsiteX5" fmla="*/ 263769 w 519428"/>
                <a:gd name="connsiteY5" fmla="*/ 190407 h 520445"/>
                <a:gd name="connsiteX6" fmla="*/ 337452 w 519428"/>
                <a:gd name="connsiteY6" fmla="*/ 264234 h 520445"/>
                <a:gd name="connsiteX7" fmla="*/ 263769 w 519428"/>
                <a:gd name="connsiteY7" fmla="*/ 338112 h 520445"/>
                <a:gd name="connsiteX8" fmla="*/ 190035 w 519428"/>
                <a:gd name="connsiteY8" fmla="*/ 264234 h 520445"/>
                <a:gd name="connsiteX9" fmla="*/ 263769 w 519428"/>
                <a:gd name="connsiteY9" fmla="*/ 190407 h 52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9428" h="520445">
                  <a:moveTo>
                    <a:pt x="0" y="264234"/>
                  </a:moveTo>
                  <a:cubicBezTo>
                    <a:pt x="0" y="409958"/>
                    <a:pt x="118329" y="528519"/>
                    <a:pt x="263769" y="528519"/>
                  </a:cubicBezTo>
                  <a:cubicBezTo>
                    <a:pt x="409209" y="528519"/>
                    <a:pt x="527537" y="409958"/>
                    <a:pt x="527537" y="264234"/>
                  </a:cubicBezTo>
                  <a:cubicBezTo>
                    <a:pt x="527537" y="118509"/>
                    <a:pt x="409209" y="0"/>
                    <a:pt x="263769" y="0"/>
                  </a:cubicBezTo>
                  <a:cubicBezTo>
                    <a:pt x="118329" y="0"/>
                    <a:pt x="0" y="118509"/>
                    <a:pt x="0" y="264234"/>
                  </a:cubicBezTo>
                  <a:close/>
                  <a:moveTo>
                    <a:pt x="263769" y="190407"/>
                  </a:moveTo>
                  <a:cubicBezTo>
                    <a:pt x="304398" y="190407"/>
                    <a:pt x="337452" y="223525"/>
                    <a:pt x="337452" y="264234"/>
                  </a:cubicBezTo>
                  <a:cubicBezTo>
                    <a:pt x="337452" y="304994"/>
                    <a:pt x="304398" y="338112"/>
                    <a:pt x="263769" y="338112"/>
                  </a:cubicBezTo>
                  <a:cubicBezTo>
                    <a:pt x="223139" y="338112"/>
                    <a:pt x="190035" y="304994"/>
                    <a:pt x="190035" y="264234"/>
                  </a:cubicBezTo>
                  <a:cubicBezTo>
                    <a:pt x="190035" y="223525"/>
                    <a:pt x="223139" y="190407"/>
                    <a:pt x="263769" y="190407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373DD2A0-519F-484F-B488-47966A0FEABC}"/>
                </a:ext>
              </a:extLst>
            </p:cNvPr>
            <p:cNvSpPr/>
            <p:nvPr/>
          </p:nvSpPr>
          <p:spPr>
            <a:xfrm>
              <a:off x="2852737" y="11057516"/>
              <a:ext cx="1773659" cy="1256685"/>
            </a:xfrm>
            <a:custGeom>
              <a:avLst/>
              <a:gdLst>
                <a:gd name="connsiteX0" fmla="*/ 1690918 w 1773659"/>
                <a:gd name="connsiteY0" fmla="*/ 0 h 1256684"/>
                <a:gd name="connsiteX1" fmla="*/ 1595901 w 1773659"/>
                <a:gd name="connsiteY1" fmla="*/ 95203 h 1256684"/>
                <a:gd name="connsiteX2" fmla="*/ 1595901 w 1773659"/>
                <a:gd name="connsiteY2" fmla="*/ 818800 h 1256684"/>
                <a:gd name="connsiteX3" fmla="*/ 671407 w 1773659"/>
                <a:gd name="connsiteY3" fmla="*/ 818800 h 1256684"/>
                <a:gd name="connsiteX4" fmla="*/ 342459 w 1773659"/>
                <a:gd name="connsiteY4" fmla="*/ 570878 h 1256684"/>
                <a:gd name="connsiteX5" fmla="*/ 0 w 1773659"/>
                <a:gd name="connsiteY5" fmla="*/ 914054 h 1256684"/>
                <a:gd name="connsiteX6" fmla="*/ 342459 w 1773659"/>
                <a:gd name="connsiteY6" fmla="*/ 1257180 h 1256684"/>
                <a:gd name="connsiteX7" fmla="*/ 671407 w 1773659"/>
                <a:gd name="connsiteY7" fmla="*/ 1009258 h 1256684"/>
                <a:gd name="connsiteX8" fmla="*/ 1690918 w 1773659"/>
                <a:gd name="connsiteY8" fmla="*/ 1009258 h 1256684"/>
                <a:gd name="connsiteX9" fmla="*/ 1785935 w 1773659"/>
                <a:gd name="connsiteY9" fmla="*/ 914054 h 1256684"/>
                <a:gd name="connsiteX10" fmla="*/ 1785935 w 1773659"/>
                <a:gd name="connsiteY10" fmla="*/ 95203 h 1256684"/>
                <a:gd name="connsiteX11" fmla="*/ 1690918 w 1773659"/>
                <a:gd name="connsiteY11" fmla="*/ 0 h 1256684"/>
                <a:gd name="connsiteX12" fmla="*/ 342459 w 1773659"/>
                <a:gd name="connsiteY12" fmla="*/ 1066773 h 1256684"/>
                <a:gd name="connsiteX13" fmla="*/ 190035 w 1773659"/>
                <a:gd name="connsiteY13" fmla="*/ 914054 h 1256684"/>
                <a:gd name="connsiteX14" fmla="*/ 342459 w 1773659"/>
                <a:gd name="connsiteY14" fmla="*/ 761323 h 1256684"/>
                <a:gd name="connsiteX15" fmla="*/ 494883 w 1773659"/>
                <a:gd name="connsiteY15" fmla="*/ 914054 h 1256684"/>
                <a:gd name="connsiteX16" fmla="*/ 342459 w 1773659"/>
                <a:gd name="connsiteY16" fmla="*/ 1066773 h 125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3659" h="1256684">
                  <a:moveTo>
                    <a:pt x="1690918" y="0"/>
                  </a:moveTo>
                  <a:cubicBezTo>
                    <a:pt x="1638405" y="0"/>
                    <a:pt x="1595901" y="42588"/>
                    <a:pt x="1595901" y="95203"/>
                  </a:cubicBezTo>
                  <a:lnTo>
                    <a:pt x="1595901" y="818800"/>
                  </a:lnTo>
                  <a:lnTo>
                    <a:pt x="671407" y="818800"/>
                  </a:lnTo>
                  <a:cubicBezTo>
                    <a:pt x="630134" y="675792"/>
                    <a:pt x="498346" y="570878"/>
                    <a:pt x="342459" y="570878"/>
                  </a:cubicBezTo>
                  <a:cubicBezTo>
                    <a:pt x="153612" y="570878"/>
                    <a:pt x="0" y="724828"/>
                    <a:pt x="0" y="914054"/>
                  </a:cubicBezTo>
                  <a:cubicBezTo>
                    <a:pt x="0" y="1103217"/>
                    <a:pt x="153612" y="1257180"/>
                    <a:pt x="342459" y="1257180"/>
                  </a:cubicBezTo>
                  <a:cubicBezTo>
                    <a:pt x="498346" y="1257180"/>
                    <a:pt x="630134" y="1152253"/>
                    <a:pt x="671407" y="1009258"/>
                  </a:cubicBezTo>
                  <a:lnTo>
                    <a:pt x="1690918" y="1009258"/>
                  </a:lnTo>
                  <a:cubicBezTo>
                    <a:pt x="1743418" y="1009258"/>
                    <a:pt x="1785935" y="966607"/>
                    <a:pt x="1785935" y="914054"/>
                  </a:cubicBezTo>
                  <a:lnTo>
                    <a:pt x="1785935" y="95203"/>
                  </a:lnTo>
                  <a:cubicBezTo>
                    <a:pt x="1785935" y="42639"/>
                    <a:pt x="1743418" y="0"/>
                    <a:pt x="1690918" y="0"/>
                  </a:cubicBezTo>
                  <a:close/>
                  <a:moveTo>
                    <a:pt x="342459" y="1066773"/>
                  </a:moveTo>
                  <a:cubicBezTo>
                    <a:pt x="258427" y="1066773"/>
                    <a:pt x="190035" y="998240"/>
                    <a:pt x="190035" y="914054"/>
                  </a:cubicBezTo>
                  <a:cubicBezTo>
                    <a:pt x="190035" y="829806"/>
                    <a:pt x="258427" y="761323"/>
                    <a:pt x="342459" y="761323"/>
                  </a:cubicBezTo>
                  <a:cubicBezTo>
                    <a:pt x="426540" y="761323"/>
                    <a:pt x="494883" y="829806"/>
                    <a:pt x="494883" y="914054"/>
                  </a:cubicBezTo>
                  <a:cubicBezTo>
                    <a:pt x="494883" y="998240"/>
                    <a:pt x="426540" y="1066773"/>
                    <a:pt x="342459" y="1066773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80201E2-E51B-4446-9233-6C170DBD9096}"/>
                </a:ext>
              </a:extLst>
            </p:cNvPr>
            <p:cNvSpPr/>
            <p:nvPr/>
          </p:nvSpPr>
          <p:spPr>
            <a:xfrm>
              <a:off x="7553327" y="6669084"/>
              <a:ext cx="1773659" cy="1256685"/>
            </a:xfrm>
            <a:custGeom>
              <a:avLst/>
              <a:gdLst>
                <a:gd name="connsiteX0" fmla="*/ 1443480 w 1773659"/>
                <a:gd name="connsiteY0" fmla="*/ 0 h 1256684"/>
                <a:gd name="connsiteX1" fmla="*/ 1114479 w 1773659"/>
                <a:gd name="connsiteY1" fmla="*/ 247926 h 1256684"/>
                <a:gd name="connsiteX2" fmla="*/ 95017 w 1773659"/>
                <a:gd name="connsiteY2" fmla="*/ 247926 h 1256684"/>
                <a:gd name="connsiteX3" fmla="*/ 0 w 1773659"/>
                <a:gd name="connsiteY3" fmla="*/ 343130 h 1256684"/>
                <a:gd name="connsiteX4" fmla="*/ 0 w 1773659"/>
                <a:gd name="connsiteY4" fmla="*/ 1161928 h 1256684"/>
                <a:gd name="connsiteX5" fmla="*/ 95017 w 1773659"/>
                <a:gd name="connsiteY5" fmla="*/ 1257181 h 1256684"/>
                <a:gd name="connsiteX6" fmla="*/ 190035 w 1773659"/>
                <a:gd name="connsiteY6" fmla="*/ 1161928 h 1256684"/>
                <a:gd name="connsiteX7" fmla="*/ 190035 w 1773659"/>
                <a:gd name="connsiteY7" fmla="*/ 438333 h 1256684"/>
                <a:gd name="connsiteX8" fmla="*/ 1114479 w 1773659"/>
                <a:gd name="connsiteY8" fmla="*/ 438333 h 1256684"/>
                <a:gd name="connsiteX9" fmla="*/ 1443480 w 1773659"/>
                <a:gd name="connsiteY9" fmla="*/ 686258 h 1256684"/>
                <a:gd name="connsiteX10" fmla="*/ 1785935 w 1773659"/>
                <a:gd name="connsiteY10" fmla="*/ 343130 h 1256684"/>
                <a:gd name="connsiteX11" fmla="*/ 1443480 w 1773659"/>
                <a:gd name="connsiteY11" fmla="*/ 0 h 1256684"/>
                <a:gd name="connsiteX12" fmla="*/ 1443480 w 1773659"/>
                <a:gd name="connsiteY12" fmla="*/ 495851 h 1256684"/>
                <a:gd name="connsiteX13" fmla="*/ 1291059 w 1773659"/>
                <a:gd name="connsiteY13" fmla="*/ 343130 h 1256684"/>
                <a:gd name="connsiteX14" fmla="*/ 1443480 w 1773659"/>
                <a:gd name="connsiteY14" fmla="*/ 190407 h 1256684"/>
                <a:gd name="connsiteX15" fmla="*/ 1595901 w 1773659"/>
                <a:gd name="connsiteY15" fmla="*/ 343130 h 1256684"/>
                <a:gd name="connsiteX16" fmla="*/ 1443480 w 1773659"/>
                <a:gd name="connsiteY16" fmla="*/ 495851 h 125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3659" h="1256684">
                  <a:moveTo>
                    <a:pt x="1443480" y="0"/>
                  </a:moveTo>
                  <a:cubicBezTo>
                    <a:pt x="1287588" y="0"/>
                    <a:pt x="1155805" y="104922"/>
                    <a:pt x="1114479" y="247926"/>
                  </a:cubicBezTo>
                  <a:lnTo>
                    <a:pt x="95017" y="247926"/>
                  </a:lnTo>
                  <a:cubicBezTo>
                    <a:pt x="42517" y="247926"/>
                    <a:pt x="0" y="290519"/>
                    <a:pt x="0" y="343130"/>
                  </a:cubicBezTo>
                  <a:lnTo>
                    <a:pt x="0" y="1161928"/>
                  </a:lnTo>
                  <a:cubicBezTo>
                    <a:pt x="0" y="1214538"/>
                    <a:pt x="42517" y="1257181"/>
                    <a:pt x="95017" y="1257181"/>
                  </a:cubicBezTo>
                  <a:cubicBezTo>
                    <a:pt x="147530" y="1257181"/>
                    <a:pt x="190035" y="1214538"/>
                    <a:pt x="190035" y="1161928"/>
                  </a:cubicBezTo>
                  <a:lnTo>
                    <a:pt x="190035" y="438333"/>
                  </a:lnTo>
                  <a:lnTo>
                    <a:pt x="1114479" y="438333"/>
                  </a:lnTo>
                  <a:cubicBezTo>
                    <a:pt x="1155805" y="581336"/>
                    <a:pt x="1287588" y="686258"/>
                    <a:pt x="1443480" y="686258"/>
                  </a:cubicBezTo>
                  <a:cubicBezTo>
                    <a:pt x="1632273" y="686258"/>
                    <a:pt x="1785935" y="532346"/>
                    <a:pt x="1785935" y="343130"/>
                  </a:cubicBezTo>
                  <a:cubicBezTo>
                    <a:pt x="1785935" y="153912"/>
                    <a:pt x="1632324" y="0"/>
                    <a:pt x="1443480" y="0"/>
                  </a:cubicBezTo>
                  <a:close/>
                  <a:moveTo>
                    <a:pt x="1443480" y="495851"/>
                  </a:moveTo>
                  <a:cubicBezTo>
                    <a:pt x="1359396" y="495851"/>
                    <a:pt x="1291059" y="427374"/>
                    <a:pt x="1291059" y="343130"/>
                  </a:cubicBezTo>
                  <a:cubicBezTo>
                    <a:pt x="1291059" y="258933"/>
                    <a:pt x="1359396" y="190407"/>
                    <a:pt x="1443480" y="190407"/>
                  </a:cubicBezTo>
                  <a:cubicBezTo>
                    <a:pt x="1527513" y="190407"/>
                    <a:pt x="1595901" y="258933"/>
                    <a:pt x="1595901" y="343130"/>
                  </a:cubicBezTo>
                  <a:cubicBezTo>
                    <a:pt x="1595901" y="427374"/>
                    <a:pt x="1527513" y="495851"/>
                    <a:pt x="1443480" y="495851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73E1130C-E824-4608-9FD0-B008E9FB5CC6}"/>
                </a:ext>
              </a:extLst>
            </p:cNvPr>
            <p:cNvSpPr/>
            <p:nvPr/>
          </p:nvSpPr>
          <p:spPr>
            <a:xfrm>
              <a:off x="7553327" y="11057516"/>
              <a:ext cx="1773659" cy="1256685"/>
            </a:xfrm>
            <a:custGeom>
              <a:avLst/>
              <a:gdLst>
                <a:gd name="connsiteX0" fmla="*/ 1443480 w 1773659"/>
                <a:gd name="connsiteY0" fmla="*/ 570878 h 1256684"/>
                <a:gd name="connsiteX1" fmla="*/ 1114479 w 1773659"/>
                <a:gd name="connsiteY1" fmla="*/ 818800 h 1256684"/>
                <a:gd name="connsiteX2" fmla="*/ 190035 w 1773659"/>
                <a:gd name="connsiteY2" fmla="*/ 818800 h 1256684"/>
                <a:gd name="connsiteX3" fmla="*/ 190035 w 1773659"/>
                <a:gd name="connsiteY3" fmla="*/ 95203 h 1256684"/>
                <a:gd name="connsiteX4" fmla="*/ 95017 w 1773659"/>
                <a:gd name="connsiteY4" fmla="*/ 0 h 1256684"/>
                <a:gd name="connsiteX5" fmla="*/ 0 w 1773659"/>
                <a:gd name="connsiteY5" fmla="*/ 95203 h 1256684"/>
                <a:gd name="connsiteX6" fmla="*/ 0 w 1773659"/>
                <a:gd name="connsiteY6" fmla="*/ 914054 h 1256684"/>
                <a:gd name="connsiteX7" fmla="*/ 95017 w 1773659"/>
                <a:gd name="connsiteY7" fmla="*/ 1009258 h 1256684"/>
                <a:gd name="connsiteX8" fmla="*/ 1114479 w 1773659"/>
                <a:gd name="connsiteY8" fmla="*/ 1009258 h 1256684"/>
                <a:gd name="connsiteX9" fmla="*/ 1443480 w 1773659"/>
                <a:gd name="connsiteY9" fmla="*/ 1257180 h 1256684"/>
                <a:gd name="connsiteX10" fmla="*/ 1785935 w 1773659"/>
                <a:gd name="connsiteY10" fmla="*/ 914054 h 1256684"/>
                <a:gd name="connsiteX11" fmla="*/ 1443480 w 1773659"/>
                <a:gd name="connsiteY11" fmla="*/ 570878 h 1256684"/>
                <a:gd name="connsiteX12" fmla="*/ 1443480 w 1773659"/>
                <a:gd name="connsiteY12" fmla="*/ 1066773 h 1256684"/>
                <a:gd name="connsiteX13" fmla="*/ 1291059 w 1773659"/>
                <a:gd name="connsiteY13" fmla="*/ 914054 h 1256684"/>
                <a:gd name="connsiteX14" fmla="*/ 1443480 w 1773659"/>
                <a:gd name="connsiteY14" fmla="*/ 761323 h 1256684"/>
                <a:gd name="connsiteX15" fmla="*/ 1595901 w 1773659"/>
                <a:gd name="connsiteY15" fmla="*/ 914054 h 1256684"/>
                <a:gd name="connsiteX16" fmla="*/ 1443480 w 1773659"/>
                <a:gd name="connsiteY16" fmla="*/ 1066773 h 125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3659" h="1256684">
                  <a:moveTo>
                    <a:pt x="1443480" y="570878"/>
                  </a:moveTo>
                  <a:cubicBezTo>
                    <a:pt x="1287588" y="570878"/>
                    <a:pt x="1155805" y="675792"/>
                    <a:pt x="1114479" y="818800"/>
                  </a:cubicBezTo>
                  <a:lnTo>
                    <a:pt x="190035" y="818800"/>
                  </a:lnTo>
                  <a:lnTo>
                    <a:pt x="190035" y="95203"/>
                  </a:lnTo>
                  <a:cubicBezTo>
                    <a:pt x="190035" y="42588"/>
                    <a:pt x="147530" y="0"/>
                    <a:pt x="95017" y="0"/>
                  </a:cubicBezTo>
                  <a:cubicBezTo>
                    <a:pt x="42517" y="0"/>
                    <a:pt x="0" y="42588"/>
                    <a:pt x="0" y="95203"/>
                  </a:cubicBezTo>
                  <a:lnTo>
                    <a:pt x="0" y="914054"/>
                  </a:lnTo>
                  <a:cubicBezTo>
                    <a:pt x="0" y="966607"/>
                    <a:pt x="42517" y="1009258"/>
                    <a:pt x="95017" y="1009258"/>
                  </a:cubicBezTo>
                  <a:lnTo>
                    <a:pt x="1114479" y="1009258"/>
                  </a:lnTo>
                  <a:cubicBezTo>
                    <a:pt x="1155805" y="1152253"/>
                    <a:pt x="1287588" y="1257180"/>
                    <a:pt x="1443480" y="1257180"/>
                  </a:cubicBezTo>
                  <a:cubicBezTo>
                    <a:pt x="1632273" y="1257180"/>
                    <a:pt x="1785935" y="1103217"/>
                    <a:pt x="1785935" y="914054"/>
                  </a:cubicBezTo>
                  <a:cubicBezTo>
                    <a:pt x="1785935" y="724828"/>
                    <a:pt x="1632324" y="570878"/>
                    <a:pt x="1443480" y="570878"/>
                  </a:cubicBezTo>
                  <a:close/>
                  <a:moveTo>
                    <a:pt x="1443480" y="1066773"/>
                  </a:moveTo>
                  <a:cubicBezTo>
                    <a:pt x="1359396" y="1066773"/>
                    <a:pt x="1291059" y="998240"/>
                    <a:pt x="1291059" y="914054"/>
                  </a:cubicBezTo>
                  <a:cubicBezTo>
                    <a:pt x="1291059" y="829806"/>
                    <a:pt x="1359396" y="761323"/>
                    <a:pt x="1443480" y="761323"/>
                  </a:cubicBezTo>
                  <a:cubicBezTo>
                    <a:pt x="1527513" y="761323"/>
                    <a:pt x="1595901" y="829806"/>
                    <a:pt x="1595901" y="914054"/>
                  </a:cubicBezTo>
                  <a:cubicBezTo>
                    <a:pt x="1595901" y="998240"/>
                    <a:pt x="1527513" y="1066773"/>
                    <a:pt x="1443480" y="1066773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F86AD58-94C2-48BD-9BC4-08A6043C5960}"/>
                </a:ext>
              </a:extLst>
            </p:cNvPr>
            <p:cNvSpPr/>
            <p:nvPr/>
          </p:nvSpPr>
          <p:spPr>
            <a:xfrm>
              <a:off x="2852737" y="6669084"/>
              <a:ext cx="1773659" cy="1256685"/>
            </a:xfrm>
            <a:custGeom>
              <a:avLst/>
              <a:gdLst>
                <a:gd name="connsiteX0" fmla="*/ 342459 w 1773659"/>
                <a:gd name="connsiteY0" fmla="*/ 686258 h 1256684"/>
                <a:gd name="connsiteX1" fmla="*/ 671407 w 1773659"/>
                <a:gd name="connsiteY1" fmla="*/ 438333 h 1256684"/>
                <a:gd name="connsiteX2" fmla="*/ 1595901 w 1773659"/>
                <a:gd name="connsiteY2" fmla="*/ 438333 h 1256684"/>
                <a:gd name="connsiteX3" fmla="*/ 1595901 w 1773659"/>
                <a:gd name="connsiteY3" fmla="*/ 1161978 h 1256684"/>
                <a:gd name="connsiteX4" fmla="*/ 1690918 w 1773659"/>
                <a:gd name="connsiteY4" fmla="*/ 1257181 h 1256684"/>
                <a:gd name="connsiteX5" fmla="*/ 1785935 w 1773659"/>
                <a:gd name="connsiteY5" fmla="*/ 1161978 h 1256684"/>
                <a:gd name="connsiteX6" fmla="*/ 1785935 w 1773659"/>
                <a:gd name="connsiteY6" fmla="*/ 343130 h 1256684"/>
                <a:gd name="connsiteX7" fmla="*/ 1690918 w 1773659"/>
                <a:gd name="connsiteY7" fmla="*/ 247926 h 1256684"/>
                <a:gd name="connsiteX8" fmla="*/ 671407 w 1773659"/>
                <a:gd name="connsiteY8" fmla="*/ 247926 h 1256684"/>
                <a:gd name="connsiteX9" fmla="*/ 342459 w 1773659"/>
                <a:gd name="connsiteY9" fmla="*/ 0 h 1256684"/>
                <a:gd name="connsiteX10" fmla="*/ 0 w 1773659"/>
                <a:gd name="connsiteY10" fmla="*/ 343130 h 1256684"/>
                <a:gd name="connsiteX11" fmla="*/ 342459 w 1773659"/>
                <a:gd name="connsiteY11" fmla="*/ 686258 h 1256684"/>
                <a:gd name="connsiteX12" fmla="*/ 342459 w 1773659"/>
                <a:gd name="connsiteY12" fmla="*/ 190407 h 1256684"/>
                <a:gd name="connsiteX13" fmla="*/ 494883 w 1773659"/>
                <a:gd name="connsiteY13" fmla="*/ 343130 h 1256684"/>
                <a:gd name="connsiteX14" fmla="*/ 342459 w 1773659"/>
                <a:gd name="connsiteY14" fmla="*/ 495851 h 1256684"/>
                <a:gd name="connsiteX15" fmla="*/ 190035 w 1773659"/>
                <a:gd name="connsiteY15" fmla="*/ 343130 h 1256684"/>
                <a:gd name="connsiteX16" fmla="*/ 342459 w 1773659"/>
                <a:gd name="connsiteY16" fmla="*/ 190407 h 125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3659" h="1256684">
                  <a:moveTo>
                    <a:pt x="342459" y="686258"/>
                  </a:moveTo>
                  <a:cubicBezTo>
                    <a:pt x="498346" y="686258"/>
                    <a:pt x="630134" y="581386"/>
                    <a:pt x="671407" y="438333"/>
                  </a:cubicBezTo>
                  <a:lnTo>
                    <a:pt x="1595901" y="438333"/>
                  </a:lnTo>
                  <a:lnTo>
                    <a:pt x="1595901" y="1161978"/>
                  </a:lnTo>
                  <a:cubicBezTo>
                    <a:pt x="1595901" y="1214538"/>
                    <a:pt x="1638405" y="1257181"/>
                    <a:pt x="1690918" y="1257181"/>
                  </a:cubicBezTo>
                  <a:cubicBezTo>
                    <a:pt x="1743418" y="1257181"/>
                    <a:pt x="1785935" y="1214538"/>
                    <a:pt x="1785935" y="1161978"/>
                  </a:cubicBezTo>
                  <a:lnTo>
                    <a:pt x="1785935" y="343130"/>
                  </a:lnTo>
                  <a:cubicBezTo>
                    <a:pt x="1785935" y="290519"/>
                    <a:pt x="1743418" y="247926"/>
                    <a:pt x="1690918" y="247926"/>
                  </a:cubicBezTo>
                  <a:lnTo>
                    <a:pt x="671407" y="247926"/>
                  </a:lnTo>
                  <a:cubicBezTo>
                    <a:pt x="630134" y="104922"/>
                    <a:pt x="498346" y="0"/>
                    <a:pt x="342459" y="0"/>
                  </a:cubicBezTo>
                  <a:cubicBezTo>
                    <a:pt x="153612" y="0"/>
                    <a:pt x="0" y="153912"/>
                    <a:pt x="0" y="343130"/>
                  </a:cubicBezTo>
                  <a:cubicBezTo>
                    <a:pt x="0" y="532346"/>
                    <a:pt x="153612" y="686258"/>
                    <a:pt x="342459" y="686258"/>
                  </a:cubicBezTo>
                  <a:close/>
                  <a:moveTo>
                    <a:pt x="342459" y="190407"/>
                  </a:moveTo>
                  <a:cubicBezTo>
                    <a:pt x="426540" y="190407"/>
                    <a:pt x="494883" y="258933"/>
                    <a:pt x="494883" y="343130"/>
                  </a:cubicBezTo>
                  <a:cubicBezTo>
                    <a:pt x="494883" y="427325"/>
                    <a:pt x="426540" y="495851"/>
                    <a:pt x="342459" y="495851"/>
                  </a:cubicBezTo>
                  <a:cubicBezTo>
                    <a:pt x="258427" y="495851"/>
                    <a:pt x="190035" y="427325"/>
                    <a:pt x="190035" y="343130"/>
                  </a:cubicBezTo>
                  <a:cubicBezTo>
                    <a:pt x="190035" y="258933"/>
                    <a:pt x="258427" y="190407"/>
                    <a:pt x="342459" y="190407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3D39619-F07E-46AD-938A-0D950C1E2D25}"/>
                </a:ext>
              </a:extLst>
            </p:cNvPr>
            <p:cNvSpPr/>
            <p:nvPr/>
          </p:nvSpPr>
          <p:spPr>
            <a:xfrm>
              <a:off x="8286545" y="9148739"/>
              <a:ext cx="1051527" cy="685464"/>
            </a:xfrm>
            <a:custGeom>
              <a:avLst/>
              <a:gdLst>
                <a:gd name="connsiteX0" fmla="*/ 710262 w 1051526"/>
                <a:gd name="connsiteY0" fmla="*/ 0 h 685464"/>
                <a:gd name="connsiteX1" fmla="*/ 381261 w 1051526"/>
                <a:gd name="connsiteY1" fmla="*/ 247922 h 685464"/>
                <a:gd name="connsiteX2" fmla="*/ 95017 w 1051526"/>
                <a:gd name="connsiteY2" fmla="*/ 247922 h 685464"/>
                <a:gd name="connsiteX3" fmla="*/ 0 w 1051526"/>
                <a:gd name="connsiteY3" fmla="*/ 343126 h 685464"/>
                <a:gd name="connsiteX4" fmla="*/ 95017 w 1051526"/>
                <a:gd name="connsiteY4" fmla="*/ 438329 h 685464"/>
                <a:gd name="connsiteX5" fmla="*/ 381261 w 1051526"/>
                <a:gd name="connsiteY5" fmla="*/ 438329 h 685464"/>
                <a:gd name="connsiteX6" fmla="*/ 710262 w 1051526"/>
                <a:gd name="connsiteY6" fmla="*/ 686252 h 685464"/>
                <a:gd name="connsiteX7" fmla="*/ 1052717 w 1051526"/>
                <a:gd name="connsiteY7" fmla="*/ 343126 h 685464"/>
                <a:gd name="connsiteX8" fmla="*/ 710262 w 1051526"/>
                <a:gd name="connsiteY8" fmla="*/ 0 h 685464"/>
                <a:gd name="connsiteX9" fmla="*/ 710262 w 1051526"/>
                <a:gd name="connsiteY9" fmla="*/ 495845 h 685464"/>
                <a:gd name="connsiteX10" fmla="*/ 557841 w 1051526"/>
                <a:gd name="connsiteY10" fmla="*/ 343177 h 685464"/>
                <a:gd name="connsiteX11" fmla="*/ 710262 w 1051526"/>
                <a:gd name="connsiteY11" fmla="*/ 190458 h 685464"/>
                <a:gd name="connsiteX12" fmla="*/ 862682 w 1051526"/>
                <a:gd name="connsiteY12" fmla="*/ 343177 h 685464"/>
                <a:gd name="connsiteX13" fmla="*/ 710262 w 1051526"/>
                <a:gd name="connsiteY13" fmla="*/ 495845 h 6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1526" h="685464">
                  <a:moveTo>
                    <a:pt x="710262" y="0"/>
                  </a:moveTo>
                  <a:cubicBezTo>
                    <a:pt x="554370" y="0"/>
                    <a:pt x="422587" y="104914"/>
                    <a:pt x="381261" y="247922"/>
                  </a:cubicBezTo>
                  <a:lnTo>
                    <a:pt x="95017" y="247922"/>
                  </a:lnTo>
                  <a:cubicBezTo>
                    <a:pt x="42517" y="247922"/>
                    <a:pt x="0" y="290561"/>
                    <a:pt x="0" y="343126"/>
                  </a:cubicBezTo>
                  <a:cubicBezTo>
                    <a:pt x="0" y="395742"/>
                    <a:pt x="42517" y="438329"/>
                    <a:pt x="95017" y="438329"/>
                  </a:cubicBezTo>
                  <a:lnTo>
                    <a:pt x="381261" y="438329"/>
                  </a:lnTo>
                  <a:cubicBezTo>
                    <a:pt x="422587" y="581388"/>
                    <a:pt x="554370" y="686252"/>
                    <a:pt x="710262" y="686252"/>
                  </a:cubicBezTo>
                  <a:cubicBezTo>
                    <a:pt x="899055" y="686252"/>
                    <a:pt x="1052717" y="532340"/>
                    <a:pt x="1052717" y="343126"/>
                  </a:cubicBezTo>
                  <a:cubicBezTo>
                    <a:pt x="1052717" y="153963"/>
                    <a:pt x="899106" y="0"/>
                    <a:pt x="710262" y="0"/>
                  </a:cubicBezTo>
                  <a:close/>
                  <a:moveTo>
                    <a:pt x="710262" y="495845"/>
                  </a:moveTo>
                  <a:cubicBezTo>
                    <a:pt x="626178" y="495845"/>
                    <a:pt x="557841" y="427374"/>
                    <a:pt x="557841" y="343177"/>
                  </a:cubicBezTo>
                  <a:cubicBezTo>
                    <a:pt x="557841" y="258928"/>
                    <a:pt x="626178" y="190458"/>
                    <a:pt x="710262" y="190458"/>
                  </a:cubicBezTo>
                  <a:cubicBezTo>
                    <a:pt x="794295" y="190458"/>
                    <a:pt x="862682" y="258928"/>
                    <a:pt x="862682" y="343177"/>
                  </a:cubicBezTo>
                  <a:cubicBezTo>
                    <a:pt x="862682" y="427374"/>
                    <a:pt x="794295" y="495845"/>
                    <a:pt x="710262" y="495845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CA4DCB5-D14C-4DC1-8BF4-43B28913B2EE}"/>
                </a:ext>
              </a:extLst>
            </p:cNvPr>
            <p:cNvSpPr/>
            <p:nvPr/>
          </p:nvSpPr>
          <p:spPr>
            <a:xfrm>
              <a:off x="2852737" y="9148739"/>
              <a:ext cx="1051527" cy="685464"/>
            </a:xfrm>
            <a:custGeom>
              <a:avLst/>
              <a:gdLst>
                <a:gd name="connsiteX0" fmla="*/ 342459 w 1051526"/>
                <a:gd name="connsiteY0" fmla="*/ 686302 h 685464"/>
                <a:gd name="connsiteX1" fmla="*/ 671407 w 1051526"/>
                <a:gd name="connsiteY1" fmla="*/ 438380 h 685464"/>
                <a:gd name="connsiteX2" fmla="*/ 957697 w 1051526"/>
                <a:gd name="connsiteY2" fmla="*/ 438380 h 685464"/>
                <a:gd name="connsiteX3" fmla="*/ 1052715 w 1051526"/>
                <a:gd name="connsiteY3" fmla="*/ 343177 h 685464"/>
                <a:gd name="connsiteX4" fmla="*/ 957697 w 1051526"/>
                <a:gd name="connsiteY4" fmla="*/ 247922 h 685464"/>
                <a:gd name="connsiteX5" fmla="*/ 671407 w 1051526"/>
                <a:gd name="connsiteY5" fmla="*/ 247922 h 685464"/>
                <a:gd name="connsiteX6" fmla="*/ 342459 w 1051526"/>
                <a:gd name="connsiteY6" fmla="*/ 0 h 685464"/>
                <a:gd name="connsiteX7" fmla="*/ 0 w 1051526"/>
                <a:gd name="connsiteY7" fmla="*/ 343126 h 685464"/>
                <a:gd name="connsiteX8" fmla="*/ 342459 w 1051526"/>
                <a:gd name="connsiteY8" fmla="*/ 686302 h 685464"/>
                <a:gd name="connsiteX9" fmla="*/ 342459 w 1051526"/>
                <a:gd name="connsiteY9" fmla="*/ 190407 h 685464"/>
                <a:gd name="connsiteX10" fmla="*/ 494883 w 1051526"/>
                <a:gd name="connsiteY10" fmla="*/ 343126 h 685464"/>
                <a:gd name="connsiteX11" fmla="*/ 342459 w 1051526"/>
                <a:gd name="connsiteY11" fmla="*/ 495845 h 685464"/>
                <a:gd name="connsiteX12" fmla="*/ 190035 w 1051526"/>
                <a:gd name="connsiteY12" fmla="*/ 343126 h 685464"/>
                <a:gd name="connsiteX13" fmla="*/ 342459 w 1051526"/>
                <a:gd name="connsiteY13" fmla="*/ 190407 h 68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1526" h="685464">
                  <a:moveTo>
                    <a:pt x="342459" y="686302"/>
                  </a:moveTo>
                  <a:cubicBezTo>
                    <a:pt x="498346" y="686302"/>
                    <a:pt x="630134" y="581388"/>
                    <a:pt x="671407" y="438380"/>
                  </a:cubicBezTo>
                  <a:lnTo>
                    <a:pt x="957697" y="438380"/>
                  </a:lnTo>
                  <a:cubicBezTo>
                    <a:pt x="1010155" y="438380"/>
                    <a:pt x="1052715" y="395742"/>
                    <a:pt x="1052715" y="343177"/>
                  </a:cubicBezTo>
                  <a:cubicBezTo>
                    <a:pt x="1052715" y="290561"/>
                    <a:pt x="1010155" y="247922"/>
                    <a:pt x="957697" y="247922"/>
                  </a:cubicBezTo>
                  <a:lnTo>
                    <a:pt x="671407" y="247922"/>
                  </a:lnTo>
                  <a:cubicBezTo>
                    <a:pt x="630134" y="104914"/>
                    <a:pt x="498346" y="0"/>
                    <a:pt x="342459" y="0"/>
                  </a:cubicBezTo>
                  <a:cubicBezTo>
                    <a:pt x="153612" y="0"/>
                    <a:pt x="0" y="153963"/>
                    <a:pt x="0" y="343126"/>
                  </a:cubicBezTo>
                  <a:cubicBezTo>
                    <a:pt x="0" y="532340"/>
                    <a:pt x="153612" y="686302"/>
                    <a:pt x="342459" y="686302"/>
                  </a:cubicBezTo>
                  <a:close/>
                  <a:moveTo>
                    <a:pt x="342459" y="190407"/>
                  </a:moveTo>
                  <a:cubicBezTo>
                    <a:pt x="426540" y="190407"/>
                    <a:pt x="494883" y="258928"/>
                    <a:pt x="494883" y="343126"/>
                  </a:cubicBezTo>
                  <a:cubicBezTo>
                    <a:pt x="494883" y="427374"/>
                    <a:pt x="426540" y="495845"/>
                    <a:pt x="342459" y="495845"/>
                  </a:cubicBezTo>
                  <a:cubicBezTo>
                    <a:pt x="258427" y="495845"/>
                    <a:pt x="190035" y="427374"/>
                    <a:pt x="190035" y="343126"/>
                  </a:cubicBezTo>
                  <a:cubicBezTo>
                    <a:pt x="190035" y="258928"/>
                    <a:pt x="258427" y="190407"/>
                    <a:pt x="342459" y="190407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67A7C0F-E5A7-49AD-AA2D-8BB4B2F4F5D0}"/>
                </a:ext>
              </a:extLst>
            </p:cNvPr>
            <p:cNvSpPr/>
            <p:nvPr/>
          </p:nvSpPr>
          <p:spPr>
            <a:xfrm>
              <a:off x="5433756" y="8888910"/>
              <a:ext cx="1317575" cy="1205910"/>
            </a:xfrm>
            <a:custGeom>
              <a:avLst/>
              <a:gdLst>
                <a:gd name="connsiteX0" fmla="*/ 440536 w 1317575"/>
                <a:gd name="connsiteY0" fmla="*/ 0 h 1205909"/>
                <a:gd name="connsiteX1" fmla="*/ 436279 w 1317575"/>
                <a:gd name="connsiteY1" fmla="*/ 0 h 1205909"/>
                <a:gd name="connsiteX2" fmla="*/ 254061 w 1317575"/>
                <a:gd name="connsiteY2" fmla="*/ 105422 h 1205909"/>
                <a:gd name="connsiteX3" fmla="*/ 28097 w 1317575"/>
                <a:gd name="connsiteY3" fmla="*/ 497584 h 1205909"/>
                <a:gd name="connsiteX4" fmla="*/ 28097 w 1317575"/>
                <a:gd name="connsiteY4" fmla="*/ 708377 h 1205909"/>
                <a:gd name="connsiteX5" fmla="*/ 254061 w 1317575"/>
                <a:gd name="connsiteY5" fmla="*/ 1100539 h 1205909"/>
                <a:gd name="connsiteX6" fmla="*/ 436279 w 1317575"/>
                <a:gd name="connsiteY6" fmla="*/ 1205910 h 1205909"/>
                <a:gd name="connsiteX7" fmla="*/ 888207 w 1317575"/>
                <a:gd name="connsiteY7" fmla="*/ 1205910 h 1205909"/>
                <a:gd name="connsiteX8" fmla="*/ 1070425 w 1317575"/>
                <a:gd name="connsiteY8" fmla="*/ 1100539 h 1205909"/>
                <a:gd name="connsiteX9" fmla="*/ 1296390 w 1317575"/>
                <a:gd name="connsiteY9" fmla="*/ 708326 h 1205909"/>
                <a:gd name="connsiteX10" fmla="*/ 1296390 w 1317575"/>
                <a:gd name="connsiteY10" fmla="*/ 497584 h 1205909"/>
                <a:gd name="connsiteX11" fmla="*/ 1070425 w 1317575"/>
                <a:gd name="connsiteY11" fmla="*/ 105422 h 1205909"/>
                <a:gd name="connsiteX12" fmla="*/ 888207 w 1317575"/>
                <a:gd name="connsiteY12" fmla="*/ 0 h 1205909"/>
                <a:gd name="connsiteX13" fmla="*/ 883951 w 1317575"/>
                <a:gd name="connsiteY13" fmla="*/ 0 h 1205909"/>
                <a:gd name="connsiteX14" fmla="*/ 788933 w 1317575"/>
                <a:gd name="connsiteY14" fmla="*/ 95203 h 1205909"/>
                <a:gd name="connsiteX15" fmla="*/ 883951 w 1317575"/>
                <a:gd name="connsiteY15" fmla="*/ 190458 h 1205909"/>
                <a:gd name="connsiteX16" fmla="*/ 888207 w 1317575"/>
                <a:gd name="connsiteY16" fmla="*/ 190458 h 1205909"/>
                <a:gd name="connsiteX17" fmla="*/ 905830 w 1317575"/>
                <a:gd name="connsiteY17" fmla="*/ 200625 h 1205909"/>
                <a:gd name="connsiteX18" fmla="*/ 1131794 w 1317575"/>
                <a:gd name="connsiteY18" fmla="*/ 592736 h 1205909"/>
                <a:gd name="connsiteX19" fmla="*/ 1131794 w 1317575"/>
                <a:gd name="connsiteY19" fmla="*/ 613173 h 1205909"/>
                <a:gd name="connsiteX20" fmla="*/ 905830 w 1317575"/>
                <a:gd name="connsiteY20" fmla="*/ 1005335 h 1205909"/>
                <a:gd name="connsiteX21" fmla="*/ 888207 w 1317575"/>
                <a:gd name="connsiteY21" fmla="*/ 1015503 h 1205909"/>
                <a:gd name="connsiteX22" fmla="*/ 436279 w 1317575"/>
                <a:gd name="connsiteY22" fmla="*/ 1015503 h 1205909"/>
                <a:gd name="connsiteX23" fmla="*/ 418656 w 1317575"/>
                <a:gd name="connsiteY23" fmla="*/ 1005335 h 1205909"/>
                <a:gd name="connsiteX24" fmla="*/ 192705 w 1317575"/>
                <a:gd name="connsiteY24" fmla="*/ 613173 h 1205909"/>
                <a:gd name="connsiteX25" fmla="*/ 192705 w 1317575"/>
                <a:gd name="connsiteY25" fmla="*/ 592787 h 1205909"/>
                <a:gd name="connsiteX26" fmla="*/ 418618 w 1317575"/>
                <a:gd name="connsiteY26" fmla="*/ 200676 h 1205909"/>
                <a:gd name="connsiteX27" fmla="*/ 436279 w 1317575"/>
                <a:gd name="connsiteY27" fmla="*/ 190458 h 1205909"/>
                <a:gd name="connsiteX28" fmla="*/ 440536 w 1317575"/>
                <a:gd name="connsiteY28" fmla="*/ 190458 h 1205909"/>
                <a:gd name="connsiteX29" fmla="*/ 535553 w 1317575"/>
                <a:gd name="connsiteY29" fmla="*/ 95203 h 1205909"/>
                <a:gd name="connsiteX30" fmla="*/ 440536 w 1317575"/>
                <a:gd name="connsiteY30" fmla="*/ 0 h 120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17575" h="1205909">
                  <a:moveTo>
                    <a:pt x="440536" y="0"/>
                  </a:moveTo>
                  <a:lnTo>
                    <a:pt x="436279" y="0"/>
                  </a:lnTo>
                  <a:cubicBezTo>
                    <a:pt x="361354" y="0"/>
                    <a:pt x="291574" y="40417"/>
                    <a:pt x="254061" y="105422"/>
                  </a:cubicBezTo>
                  <a:lnTo>
                    <a:pt x="28097" y="497584"/>
                  </a:lnTo>
                  <a:cubicBezTo>
                    <a:pt x="-9366" y="562589"/>
                    <a:pt x="-9366" y="643372"/>
                    <a:pt x="28097" y="708377"/>
                  </a:cubicBezTo>
                  <a:lnTo>
                    <a:pt x="254061" y="1100539"/>
                  </a:lnTo>
                  <a:cubicBezTo>
                    <a:pt x="291574" y="1165544"/>
                    <a:pt x="361354" y="1205910"/>
                    <a:pt x="436279" y="1205910"/>
                  </a:cubicBezTo>
                  <a:lnTo>
                    <a:pt x="888207" y="1205910"/>
                  </a:lnTo>
                  <a:cubicBezTo>
                    <a:pt x="963132" y="1205910"/>
                    <a:pt x="1032963" y="1165544"/>
                    <a:pt x="1070425" y="1100539"/>
                  </a:cubicBezTo>
                  <a:lnTo>
                    <a:pt x="1296390" y="708326"/>
                  </a:lnTo>
                  <a:cubicBezTo>
                    <a:pt x="1333801" y="643372"/>
                    <a:pt x="1333801" y="562589"/>
                    <a:pt x="1296390" y="497584"/>
                  </a:cubicBezTo>
                  <a:lnTo>
                    <a:pt x="1070425" y="105422"/>
                  </a:lnTo>
                  <a:cubicBezTo>
                    <a:pt x="1032963" y="40417"/>
                    <a:pt x="963132" y="0"/>
                    <a:pt x="888207" y="0"/>
                  </a:cubicBezTo>
                  <a:lnTo>
                    <a:pt x="883951" y="0"/>
                  </a:lnTo>
                  <a:cubicBezTo>
                    <a:pt x="831438" y="0"/>
                    <a:pt x="788933" y="42638"/>
                    <a:pt x="788933" y="95203"/>
                  </a:cubicBezTo>
                  <a:cubicBezTo>
                    <a:pt x="788933" y="147819"/>
                    <a:pt x="831438" y="190458"/>
                    <a:pt x="883951" y="190458"/>
                  </a:cubicBezTo>
                  <a:lnTo>
                    <a:pt x="888207" y="190458"/>
                  </a:lnTo>
                  <a:cubicBezTo>
                    <a:pt x="895429" y="190458"/>
                    <a:pt x="902207" y="194329"/>
                    <a:pt x="905830" y="200625"/>
                  </a:cubicBezTo>
                  <a:lnTo>
                    <a:pt x="1131794" y="592736"/>
                  </a:lnTo>
                  <a:cubicBezTo>
                    <a:pt x="1135405" y="599032"/>
                    <a:pt x="1135405" y="606877"/>
                    <a:pt x="1131794" y="613173"/>
                  </a:cubicBezTo>
                  <a:lnTo>
                    <a:pt x="905830" y="1005335"/>
                  </a:lnTo>
                  <a:cubicBezTo>
                    <a:pt x="902207" y="1011581"/>
                    <a:pt x="895479" y="1015503"/>
                    <a:pt x="888207" y="1015503"/>
                  </a:cubicBezTo>
                  <a:lnTo>
                    <a:pt x="436279" y="1015503"/>
                  </a:lnTo>
                  <a:cubicBezTo>
                    <a:pt x="429007" y="1015503"/>
                    <a:pt x="422280" y="1011581"/>
                    <a:pt x="418656" y="1005335"/>
                  </a:cubicBezTo>
                  <a:lnTo>
                    <a:pt x="192705" y="613173"/>
                  </a:lnTo>
                  <a:cubicBezTo>
                    <a:pt x="189031" y="606877"/>
                    <a:pt x="189031" y="599083"/>
                    <a:pt x="192705" y="592787"/>
                  </a:cubicBezTo>
                  <a:lnTo>
                    <a:pt x="418618" y="200676"/>
                  </a:lnTo>
                  <a:cubicBezTo>
                    <a:pt x="422280" y="194380"/>
                    <a:pt x="429007" y="190458"/>
                    <a:pt x="436279" y="190458"/>
                  </a:cubicBezTo>
                  <a:lnTo>
                    <a:pt x="440536" y="190458"/>
                  </a:lnTo>
                  <a:cubicBezTo>
                    <a:pt x="492998" y="190458"/>
                    <a:pt x="535553" y="147819"/>
                    <a:pt x="535553" y="95203"/>
                  </a:cubicBezTo>
                  <a:cubicBezTo>
                    <a:pt x="535553" y="42638"/>
                    <a:pt x="492998" y="0"/>
                    <a:pt x="440536" y="0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0ED5E3A-3DA8-4063-9FC7-DEC51A1EB2C0}"/>
                </a:ext>
              </a:extLst>
            </p:cNvPr>
            <p:cNvSpPr/>
            <p:nvPr/>
          </p:nvSpPr>
          <p:spPr>
            <a:xfrm>
              <a:off x="4081778" y="7473701"/>
              <a:ext cx="4016071" cy="4023930"/>
            </a:xfrm>
            <a:custGeom>
              <a:avLst/>
              <a:gdLst>
                <a:gd name="connsiteX0" fmla="*/ 3559839 w 4016071"/>
                <a:gd name="connsiteY0" fmla="*/ 3032575 h 4023930"/>
                <a:gd name="connsiteX1" fmla="*/ 3367435 w 4016071"/>
                <a:gd name="connsiteY1" fmla="*/ 2839794 h 4023930"/>
                <a:gd name="connsiteX2" fmla="*/ 3550882 w 4016071"/>
                <a:gd name="connsiteY2" fmla="*/ 2396007 h 4023930"/>
                <a:gd name="connsiteX3" fmla="*/ 3823012 w 4016071"/>
                <a:gd name="connsiteY3" fmla="*/ 2396007 h 4023930"/>
                <a:gd name="connsiteX4" fmla="*/ 4028440 w 4016071"/>
                <a:gd name="connsiteY4" fmla="*/ 2190177 h 4023930"/>
                <a:gd name="connsiteX5" fmla="*/ 4028440 w 4016071"/>
                <a:gd name="connsiteY5" fmla="*/ 1846201 h 4023930"/>
                <a:gd name="connsiteX6" fmla="*/ 3823012 w 4016071"/>
                <a:gd name="connsiteY6" fmla="*/ 1640371 h 4023930"/>
                <a:gd name="connsiteX7" fmla="*/ 3550882 w 4016071"/>
                <a:gd name="connsiteY7" fmla="*/ 1640371 h 4023930"/>
                <a:gd name="connsiteX8" fmla="*/ 3367435 w 4016071"/>
                <a:gd name="connsiteY8" fmla="*/ 1196584 h 4023930"/>
                <a:gd name="connsiteX9" fmla="*/ 3559839 w 4016071"/>
                <a:gd name="connsiteY9" fmla="*/ 1003803 h 4023930"/>
                <a:gd name="connsiteX10" fmla="*/ 3559839 w 4016071"/>
                <a:gd name="connsiteY10" fmla="*/ 712735 h 4023930"/>
                <a:gd name="connsiteX11" fmla="*/ 3317101 w 4016071"/>
                <a:gd name="connsiteY11" fmla="*/ 469522 h 4023930"/>
                <a:gd name="connsiteX12" fmla="*/ 3026601 w 4016071"/>
                <a:gd name="connsiteY12" fmla="*/ 469522 h 4023930"/>
                <a:gd name="connsiteX13" fmla="*/ 2834197 w 4016071"/>
                <a:gd name="connsiteY13" fmla="*/ 662353 h 4023930"/>
                <a:gd name="connsiteX14" fmla="*/ 2391276 w 4016071"/>
                <a:gd name="connsiteY14" fmla="*/ 478496 h 4023930"/>
                <a:gd name="connsiteX15" fmla="*/ 2391276 w 4016071"/>
                <a:gd name="connsiteY15" fmla="*/ 205829 h 4023930"/>
                <a:gd name="connsiteX16" fmla="*/ 2185849 w 4016071"/>
                <a:gd name="connsiteY16" fmla="*/ 0 h 4023930"/>
                <a:gd name="connsiteX17" fmla="*/ 1842595 w 4016071"/>
                <a:gd name="connsiteY17" fmla="*/ 0 h 4023930"/>
                <a:gd name="connsiteX18" fmla="*/ 1637167 w 4016071"/>
                <a:gd name="connsiteY18" fmla="*/ 205829 h 4023930"/>
                <a:gd name="connsiteX19" fmla="*/ 1637167 w 4016071"/>
                <a:gd name="connsiteY19" fmla="*/ 478496 h 4023930"/>
                <a:gd name="connsiteX20" fmla="*/ 1194246 w 4016071"/>
                <a:gd name="connsiteY20" fmla="*/ 662353 h 4023930"/>
                <a:gd name="connsiteX21" fmla="*/ 1001792 w 4016071"/>
                <a:gd name="connsiteY21" fmla="*/ 469522 h 4023930"/>
                <a:gd name="connsiteX22" fmla="*/ 711292 w 4016071"/>
                <a:gd name="connsiteY22" fmla="*/ 469522 h 4023930"/>
                <a:gd name="connsiteX23" fmla="*/ 468605 w 4016071"/>
                <a:gd name="connsiteY23" fmla="*/ 712735 h 4023930"/>
                <a:gd name="connsiteX24" fmla="*/ 468605 w 4016071"/>
                <a:gd name="connsiteY24" fmla="*/ 1003803 h 4023930"/>
                <a:gd name="connsiteX25" fmla="*/ 661021 w 4016071"/>
                <a:gd name="connsiteY25" fmla="*/ 1196584 h 4023930"/>
                <a:gd name="connsiteX26" fmla="*/ 477562 w 4016071"/>
                <a:gd name="connsiteY26" fmla="*/ 1640371 h 4023930"/>
                <a:gd name="connsiteX27" fmla="*/ 205431 w 4016071"/>
                <a:gd name="connsiteY27" fmla="*/ 1640371 h 4023930"/>
                <a:gd name="connsiteX28" fmla="*/ 0 w 4016071"/>
                <a:gd name="connsiteY28" fmla="*/ 1846201 h 4023930"/>
                <a:gd name="connsiteX29" fmla="*/ 0 w 4016071"/>
                <a:gd name="connsiteY29" fmla="*/ 2190126 h 4023930"/>
                <a:gd name="connsiteX30" fmla="*/ 205431 w 4016071"/>
                <a:gd name="connsiteY30" fmla="*/ 2395956 h 4023930"/>
                <a:gd name="connsiteX31" fmla="*/ 477562 w 4016071"/>
                <a:gd name="connsiteY31" fmla="*/ 2395956 h 4023930"/>
                <a:gd name="connsiteX32" fmla="*/ 661021 w 4016071"/>
                <a:gd name="connsiteY32" fmla="*/ 2839744 h 4023930"/>
                <a:gd name="connsiteX33" fmla="*/ 468605 w 4016071"/>
                <a:gd name="connsiteY33" fmla="*/ 3032575 h 4023930"/>
                <a:gd name="connsiteX34" fmla="*/ 468605 w 4016071"/>
                <a:gd name="connsiteY34" fmla="*/ 3323643 h 4023930"/>
                <a:gd name="connsiteX35" fmla="*/ 711292 w 4016071"/>
                <a:gd name="connsiteY35" fmla="*/ 3566856 h 4023930"/>
                <a:gd name="connsiteX36" fmla="*/ 1001792 w 4016071"/>
                <a:gd name="connsiteY36" fmla="*/ 3566806 h 4023930"/>
                <a:gd name="connsiteX37" fmla="*/ 1194246 w 4016071"/>
                <a:gd name="connsiteY37" fmla="*/ 3374025 h 4023930"/>
                <a:gd name="connsiteX38" fmla="*/ 1637167 w 4016071"/>
                <a:gd name="connsiteY38" fmla="*/ 3557882 h 4023930"/>
                <a:gd name="connsiteX39" fmla="*/ 1637167 w 4016071"/>
                <a:gd name="connsiteY39" fmla="*/ 3830545 h 4023930"/>
                <a:gd name="connsiteX40" fmla="*/ 1842595 w 4016071"/>
                <a:gd name="connsiteY40" fmla="*/ 4036324 h 4023930"/>
                <a:gd name="connsiteX41" fmla="*/ 2185849 w 4016071"/>
                <a:gd name="connsiteY41" fmla="*/ 4036324 h 4023930"/>
                <a:gd name="connsiteX42" fmla="*/ 2391276 w 4016071"/>
                <a:gd name="connsiteY42" fmla="*/ 3830545 h 4023930"/>
                <a:gd name="connsiteX43" fmla="*/ 2391276 w 4016071"/>
                <a:gd name="connsiteY43" fmla="*/ 3557882 h 4023930"/>
                <a:gd name="connsiteX44" fmla="*/ 2834197 w 4016071"/>
                <a:gd name="connsiteY44" fmla="*/ 3374025 h 4023930"/>
                <a:gd name="connsiteX45" fmla="*/ 3026601 w 4016071"/>
                <a:gd name="connsiteY45" fmla="*/ 3566856 h 4023930"/>
                <a:gd name="connsiteX46" fmla="*/ 3317101 w 4016071"/>
                <a:gd name="connsiteY46" fmla="*/ 3566856 h 4023930"/>
                <a:gd name="connsiteX47" fmla="*/ 3559839 w 4016071"/>
                <a:gd name="connsiteY47" fmla="*/ 3323643 h 4023930"/>
                <a:gd name="connsiteX48" fmla="*/ 3559839 w 4016071"/>
                <a:gd name="connsiteY48" fmla="*/ 3032575 h 4023930"/>
                <a:gd name="connsiteX49" fmla="*/ 3425484 w 4016071"/>
                <a:gd name="connsiteY49" fmla="*/ 3188963 h 4023930"/>
                <a:gd name="connsiteX50" fmla="*/ 3182734 w 4016071"/>
                <a:gd name="connsiteY50" fmla="*/ 3432188 h 4023930"/>
                <a:gd name="connsiteX51" fmla="*/ 3161019 w 4016071"/>
                <a:gd name="connsiteY51" fmla="*/ 3432188 h 4023930"/>
                <a:gd name="connsiteX52" fmla="*/ 2946584 w 4016071"/>
                <a:gd name="connsiteY52" fmla="*/ 3217333 h 4023930"/>
                <a:gd name="connsiteX53" fmla="*/ 2758817 w 4016071"/>
                <a:gd name="connsiteY53" fmla="*/ 3196756 h 4023930"/>
                <a:gd name="connsiteX54" fmla="*/ 2319469 w 4016071"/>
                <a:gd name="connsiteY54" fmla="*/ 3379128 h 4023930"/>
                <a:gd name="connsiteX55" fmla="*/ 2201191 w 4016071"/>
                <a:gd name="connsiteY55" fmla="*/ 3526744 h 4023930"/>
                <a:gd name="connsiteX56" fmla="*/ 2201191 w 4016071"/>
                <a:gd name="connsiteY56" fmla="*/ 3830545 h 4023930"/>
                <a:gd name="connsiteX57" fmla="*/ 2185849 w 4016071"/>
                <a:gd name="connsiteY57" fmla="*/ 3845917 h 4023930"/>
                <a:gd name="connsiteX58" fmla="*/ 1842595 w 4016071"/>
                <a:gd name="connsiteY58" fmla="*/ 3845917 h 4023930"/>
                <a:gd name="connsiteX59" fmla="*/ 1827202 w 4016071"/>
                <a:gd name="connsiteY59" fmla="*/ 3830545 h 4023930"/>
                <a:gd name="connsiteX60" fmla="*/ 1827202 w 4016071"/>
                <a:gd name="connsiteY60" fmla="*/ 3526744 h 4023930"/>
                <a:gd name="connsiteX61" fmla="*/ 1708975 w 4016071"/>
                <a:gd name="connsiteY61" fmla="*/ 3379128 h 4023930"/>
                <a:gd name="connsiteX62" fmla="*/ 1269576 w 4016071"/>
                <a:gd name="connsiteY62" fmla="*/ 3196756 h 4023930"/>
                <a:gd name="connsiteX63" fmla="*/ 1188267 w 4016071"/>
                <a:gd name="connsiteY63" fmla="*/ 3172905 h 4023930"/>
                <a:gd name="connsiteX64" fmla="*/ 1081809 w 4016071"/>
                <a:gd name="connsiteY64" fmla="*/ 3217384 h 4023930"/>
                <a:gd name="connsiteX65" fmla="*/ 867424 w 4016071"/>
                <a:gd name="connsiteY65" fmla="*/ 3432188 h 4023930"/>
                <a:gd name="connsiteX66" fmla="*/ 845710 w 4016071"/>
                <a:gd name="connsiteY66" fmla="*/ 3432188 h 4023930"/>
                <a:gd name="connsiteX67" fmla="*/ 602959 w 4016071"/>
                <a:gd name="connsiteY67" fmla="*/ 3188963 h 4023930"/>
                <a:gd name="connsiteX68" fmla="*/ 602959 w 4016071"/>
                <a:gd name="connsiteY68" fmla="*/ 3167205 h 4023930"/>
                <a:gd name="connsiteX69" fmla="*/ 817395 w 4016071"/>
                <a:gd name="connsiteY69" fmla="*/ 2952401 h 4023930"/>
                <a:gd name="connsiteX70" fmla="*/ 837880 w 4016071"/>
                <a:gd name="connsiteY70" fmla="*/ 2764216 h 4023930"/>
                <a:gd name="connsiteX71" fmla="*/ 655865 w 4016071"/>
                <a:gd name="connsiteY71" fmla="*/ 2324008 h 4023930"/>
                <a:gd name="connsiteX72" fmla="*/ 508588 w 4016071"/>
                <a:gd name="connsiteY72" fmla="*/ 2205549 h 4023930"/>
                <a:gd name="connsiteX73" fmla="*/ 205431 w 4016071"/>
                <a:gd name="connsiteY73" fmla="*/ 2205549 h 4023930"/>
                <a:gd name="connsiteX74" fmla="*/ 190039 w 4016071"/>
                <a:gd name="connsiteY74" fmla="*/ 2190126 h 4023930"/>
                <a:gd name="connsiteX75" fmla="*/ 190039 w 4016071"/>
                <a:gd name="connsiteY75" fmla="*/ 1846201 h 4023930"/>
                <a:gd name="connsiteX76" fmla="*/ 205431 w 4016071"/>
                <a:gd name="connsiteY76" fmla="*/ 1830778 h 4023930"/>
                <a:gd name="connsiteX77" fmla="*/ 508588 w 4016071"/>
                <a:gd name="connsiteY77" fmla="*/ 1830778 h 4023930"/>
                <a:gd name="connsiteX78" fmla="*/ 655916 w 4016071"/>
                <a:gd name="connsiteY78" fmla="*/ 1712320 h 4023930"/>
                <a:gd name="connsiteX79" fmla="*/ 837880 w 4016071"/>
                <a:gd name="connsiteY79" fmla="*/ 1272112 h 4023930"/>
                <a:gd name="connsiteX80" fmla="*/ 817344 w 4016071"/>
                <a:gd name="connsiteY80" fmla="*/ 1083926 h 4023930"/>
                <a:gd name="connsiteX81" fmla="*/ 602959 w 4016071"/>
                <a:gd name="connsiteY81" fmla="*/ 869122 h 4023930"/>
                <a:gd name="connsiteX82" fmla="*/ 602959 w 4016071"/>
                <a:gd name="connsiteY82" fmla="*/ 847365 h 4023930"/>
                <a:gd name="connsiteX83" fmla="*/ 845710 w 4016071"/>
                <a:gd name="connsiteY83" fmla="*/ 604139 h 4023930"/>
                <a:gd name="connsiteX84" fmla="*/ 867424 w 4016071"/>
                <a:gd name="connsiteY84" fmla="*/ 604139 h 4023930"/>
                <a:gd name="connsiteX85" fmla="*/ 1081809 w 4016071"/>
                <a:gd name="connsiteY85" fmla="*/ 818994 h 4023930"/>
                <a:gd name="connsiteX86" fmla="*/ 1269627 w 4016071"/>
                <a:gd name="connsiteY86" fmla="*/ 839571 h 4023930"/>
                <a:gd name="connsiteX87" fmla="*/ 1708924 w 4016071"/>
                <a:gd name="connsiteY87" fmla="*/ 657199 h 4023930"/>
                <a:gd name="connsiteX88" fmla="*/ 1827202 w 4016071"/>
                <a:gd name="connsiteY88" fmla="*/ 509583 h 4023930"/>
                <a:gd name="connsiteX89" fmla="*/ 1827202 w 4016071"/>
                <a:gd name="connsiteY89" fmla="*/ 205829 h 4023930"/>
                <a:gd name="connsiteX90" fmla="*/ 1842595 w 4016071"/>
                <a:gd name="connsiteY90" fmla="*/ 190407 h 4023930"/>
                <a:gd name="connsiteX91" fmla="*/ 2185849 w 4016071"/>
                <a:gd name="connsiteY91" fmla="*/ 190407 h 4023930"/>
                <a:gd name="connsiteX92" fmla="*/ 2201191 w 4016071"/>
                <a:gd name="connsiteY92" fmla="*/ 205829 h 4023930"/>
                <a:gd name="connsiteX93" fmla="*/ 2201191 w 4016071"/>
                <a:gd name="connsiteY93" fmla="*/ 509583 h 4023930"/>
                <a:gd name="connsiteX94" fmla="*/ 2319469 w 4016071"/>
                <a:gd name="connsiteY94" fmla="*/ 657199 h 4023930"/>
                <a:gd name="connsiteX95" fmla="*/ 2758779 w 4016071"/>
                <a:gd name="connsiteY95" fmla="*/ 839520 h 4023930"/>
                <a:gd name="connsiteX96" fmla="*/ 2946634 w 4016071"/>
                <a:gd name="connsiteY96" fmla="*/ 818994 h 4023930"/>
                <a:gd name="connsiteX97" fmla="*/ 3161019 w 4016071"/>
                <a:gd name="connsiteY97" fmla="*/ 604139 h 4023930"/>
                <a:gd name="connsiteX98" fmla="*/ 3182734 w 4016071"/>
                <a:gd name="connsiteY98" fmla="*/ 604139 h 4023930"/>
                <a:gd name="connsiteX99" fmla="*/ 3425484 w 4016071"/>
                <a:gd name="connsiteY99" fmla="*/ 847365 h 4023930"/>
                <a:gd name="connsiteX100" fmla="*/ 3425484 w 4016071"/>
                <a:gd name="connsiteY100" fmla="*/ 869122 h 4023930"/>
                <a:gd name="connsiteX101" fmla="*/ 3211049 w 4016071"/>
                <a:gd name="connsiteY101" fmla="*/ 1083977 h 4023930"/>
                <a:gd name="connsiteX102" fmla="*/ 3190513 w 4016071"/>
                <a:gd name="connsiteY102" fmla="*/ 1272112 h 4023930"/>
                <a:gd name="connsiteX103" fmla="*/ 3372528 w 4016071"/>
                <a:gd name="connsiteY103" fmla="*/ 1712370 h 4023930"/>
                <a:gd name="connsiteX104" fmla="*/ 3519856 w 4016071"/>
                <a:gd name="connsiteY104" fmla="*/ 1830778 h 4023930"/>
                <a:gd name="connsiteX105" fmla="*/ 3823012 w 4016071"/>
                <a:gd name="connsiteY105" fmla="*/ 1830778 h 4023930"/>
                <a:gd name="connsiteX106" fmla="*/ 3838405 w 4016071"/>
                <a:gd name="connsiteY106" fmla="*/ 1846201 h 4023930"/>
                <a:gd name="connsiteX107" fmla="*/ 3838405 w 4016071"/>
                <a:gd name="connsiteY107" fmla="*/ 2190126 h 4023930"/>
                <a:gd name="connsiteX108" fmla="*/ 3823012 w 4016071"/>
                <a:gd name="connsiteY108" fmla="*/ 2205549 h 4023930"/>
                <a:gd name="connsiteX109" fmla="*/ 3519856 w 4016071"/>
                <a:gd name="connsiteY109" fmla="*/ 2205549 h 4023930"/>
                <a:gd name="connsiteX110" fmla="*/ 3372528 w 4016071"/>
                <a:gd name="connsiteY110" fmla="*/ 2324008 h 4023930"/>
                <a:gd name="connsiteX111" fmla="*/ 3190513 w 4016071"/>
                <a:gd name="connsiteY111" fmla="*/ 2764216 h 4023930"/>
                <a:gd name="connsiteX112" fmla="*/ 3211049 w 4016071"/>
                <a:gd name="connsiteY112" fmla="*/ 2952401 h 4023930"/>
                <a:gd name="connsiteX113" fmla="*/ 3425484 w 4016071"/>
                <a:gd name="connsiteY113" fmla="*/ 3167205 h 4023930"/>
                <a:gd name="connsiteX114" fmla="*/ 3425484 w 4016071"/>
                <a:gd name="connsiteY114" fmla="*/ 3188963 h 4023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4016071" h="4023930">
                  <a:moveTo>
                    <a:pt x="3559839" y="3032575"/>
                  </a:moveTo>
                  <a:lnTo>
                    <a:pt x="3367435" y="2839794"/>
                  </a:lnTo>
                  <a:cubicBezTo>
                    <a:pt x="3451063" y="2701699"/>
                    <a:pt x="3512723" y="2552686"/>
                    <a:pt x="3550882" y="2396007"/>
                  </a:cubicBezTo>
                  <a:lnTo>
                    <a:pt x="3823012" y="2396007"/>
                  </a:lnTo>
                  <a:cubicBezTo>
                    <a:pt x="3936298" y="2396007"/>
                    <a:pt x="4028440" y="2303672"/>
                    <a:pt x="4028440" y="2190177"/>
                  </a:cubicBezTo>
                  <a:lnTo>
                    <a:pt x="4028440" y="1846201"/>
                  </a:lnTo>
                  <a:cubicBezTo>
                    <a:pt x="4028440" y="1732757"/>
                    <a:pt x="3936298" y="1640371"/>
                    <a:pt x="3823012" y="1640371"/>
                  </a:cubicBezTo>
                  <a:lnTo>
                    <a:pt x="3550882" y="1640371"/>
                  </a:lnTo>
                  <a:cubicBezTo>
                    <a:pt x="3512673" y="1483692"/>
                    <a:pt x="3451063" y="1334679"/>
                    <a:pt x="3367435" y="1196584"/>
                  </a:cubicBezTo>
                  <a:lnTo>
                    <a:pt x="3559839" y="1003803"/>
                  </a:lnTo>
                  <a:cubicBezTo>
                    <a:pt x="3639958" y="923578"/>
                    <a:pt x="3639958" y="792959"/>
                    <a:pt x="3559839" y="712735"/>
                  </a:cubicBezTo>
                  <a:lnTo>
                    <a:pt x="3317101" y="469522"/>
                  </a:lnTo>
                  <a:cubicBezTo>
                    <a:pt x="3237033" y="389293"/>
                    <a:pt x="3106720" y="389293"/>
                    <a:pt x="3026601" y="469522"/>
                  </a:cubicBezTo>
                  <a:lnTo>
                    <a:pt x="2834197" y="662353"/>
                  </a:lnTo>
                  <a:cubicBezTo>
                    <a:pt x="2696422" y="578510"/>
                    <a:pt x="2547701" y="516781"/>
                    <a:pt x="2391276" y="478496"/>
                  </a:cubicBezTo>
                  <a:lnTo>
                    <a:pt x="2391276" y="205829"/>
                  </a:lnTo>
                  <a:cubicBezTo>
                    <a:pt x="2391276" y="92328"/>
                    <a:pt x="2299122" y="0"/>
                    <a:pt x="2185849" y="0"/>
                  </a:cubicBezTo>
                  <a:lnTo>
                    <a:pt x="1842595" y="0"/>
                  </a:lnTo>
                  <a:cubicBezTo>
                    <a:pt x="1729321" y="0"/>
                    <a:pt x="1637167" y="92328"/>
                    <a:pt x="1637167" y="205829"/>
                  </a:cubicBezTo>
                  <a:lnTo>
                    <a:pt x="1637167" y="478496"/>
                  </a:lnTo>
                  <a:cubicBezTo>
                    <a:pt x="1480794" y="516781"/>
                    <a:pt x="1332022" y="578510"/>
                    <a:pt x="1194246" y="662353"/>
                  </a:cubicBezTo>
                  <a:lnTo>
                    <a:pt x="1001792" y="469522"/>
                  </a:lnTo>
                  <a:cubicBezTo>
                    <a:pt x="921724" y="389293"/>
                    <a:pt x="791410" y="389293"/>
                    <a:pt x="711292" y="469522"/>
                  </a:cubicBezTo>
                  <a:lnTo>
                    <a:pt x="468605" y="712735"/>
                  </a:lnTo>
                  <a:cubicBezTo>
                    <a:pt x="388486" y="792959"/>
                    <a:pt x="388486" y="923528"/>
                    <a:pt x="468605" y="1003803"/>
                  </a:cubicBezTo>
                  <a:lnTo>
                    <a:pt x="661021" y="1196584"/>
                  </a:lnTo>
                  <a:cubicBezTo>
                    <a:pt x="577381" y="1334679"/>
                    <a:pt x="515720" y="1483692"/>
                    <a:pt x="477562" y="1640371"/>
                  </a:cubicBezTo>
                  <a:lnTo>
                    <a:pt x="205431" y="1640371"/>
                  </a:lnTo>
                  <a:cubicBezTo>
                    <a:pt x="92145" y="1640371"/>
                    <a:pt x="0" y="1732706"/>
                    <a:pt x="0" y="1846201"/>
                  </a:cubicBezTo>
                  <a:lnTo>
                    <a:pt x="0" y="2190126"/>
                  </a:lnTo>
                  <a:cubicBezTo>
                    <a:pt x="0" y="2303622"/>
                    <a:pt x="92145" y="2395956"/>
                    <a:pt x="205431" y="2395956"/>
                  </a:cubicBezTo>
                  <a:lnTo>
                    <a:pt x="477562" y="2395956"/>
                  </a:lnTo>
                  <a:cubicBezTo>
                    <a:pt x="515771" y="2552686"/>
                    <a:pt x="577381" y="2701699"/>
                    <a:pt x="661021" y="2839744"/>
                  </a:cubicBezTo>
                  <a:lnTo>
                    <a:pt x="468605" y="3032575"/>
                  </a:lnTo>
                  <a:cubicBezTo>
                    <a:pt x="388486" y="3112800"/>
                    <a:pt x="388486" y="3243368"/>
                    <a:pt x="468605" y="3323643"/>
                  </a:cubicBezTo>
                  <a:lnTo>
                    <a:pt x="711292" y="3566856"/>
                  </a:lnTo>
                  <a:cubicBezTo>
                    <a:pt x="791410" y="3647081"/>
                    <a:pt x="921724" y="3647081"/>
                    <a:pt x="1001792" y="3566806"/>
                  </a:cubicBezTo>
                  <a:lnTo>
                    <a:pt x="1194246" y="3374025"/>
                  </a:lnTo>
                  <a:cubicBezTo>
                    <a:pt x="1332022" y="3457817"/>
                    <a:pt x="1480743" y="3519547"/>
                    <a:pt x="1637167" y="3557882"/>
                  </a:cubicBezTo>
                  <a:lnTo>
                    <a:pt x="1637167" y="3830545"/>
                  </a:lnTo>
                  <a:cubicBezTo>
                    <a:pt x="1637167" y="3944001"/>
                    <a:pt x="1729321" y="4036324"/>
                    <a:pt x="1842595" y="4036324"/>
                  </a:cubicBezTo>
                  <a:lnTo>
                    <a:pt x="2185849" y="4036324"/>
                  </a:lnTo>
                  <a:cubicBezTo>
                    <a:pt x="2299122" y="4036324"/>
                    <a:pt x="2391276" y="3944001"/>
                    <a:pt x="2391276" y="3830545"/>
                  </a:cubicBezTo>
                  <a:lnTo>
                    <a:pt x="2391276" y="3557882"/>
                  </a:lnTo>
                  <a:cubicBezTo>
                    <a:pt x="2547701" y="3519547"/>
                    <a:pt x="2696422" y="3457817"/>
                    <a:pt x="2834197" y="3374025"/>
                  </a:cubicBezTo>
                  <a:lnTo>
                    <a:pt x="3026601" y="3566856"/>
                  </a:lnTo>
                  <a:cubicBezTo>
                    <a:pt x="3106720" y="3647081"/>
                    <a:pt x="3237033" y="3647081"/>
                    <a:pt x="3317101" y="3566856"/>
                  </a:cubicBezTo>
                  <a:lnTo>
                    <a:pt x="3559839" y="3323643"/>
                  </a:lnTo>
                  <a:cubicBezTo>
                    <a:pt x="3639958" y="3243406"/>
                    <a:pt x="3639958" y="3112800"/>
                    <a:pt x="3559839" y="3032575"/>
                  </a:cubicBezTo>
                  <a:close/>
                  <a:moveTo>
                    <a:pt x="3425484" y="3188963"/>
                  </a:moveTo>
                  <a:lnTo>
                    <a:pt x="3182734" y="3432188"/>
                  </a:lnTo>
                  <a:cubicBezTo>
                    <a:pt x="3176754" y="3438180"/>
                    <a:pt x="3167050" y="3438230"/>
                    <a:pt x="3161019" y="3432188"/>
                  </a:cubicBezTo>
                  <a:lnTo>
                    <a:pt x="2946584" y="3217333"/>
                  </a:lnTo>
                  <a:cubicBezTo>
                    <a:pt x="2896250" y="3166951"/>
                    <a:pt x="2819045" y="3158523"/>
                    <a:pt x="2758817" y="3196756"/>
                  </a:cubicBezTo>
                  <a:cubicBezTo>
                    <a:pt x="2623474" y="3282782"/>
                    <a:pt x="2475652" y="3344169"/>
                    <a:pt x="2319469" y="3379128"/>
                  </a:cubicBezTo>
                  <a:cubicBezTo>
                    <a:pt x="2249840" y="3394741"/>
                    <a:pt x="2201191" y="3455443"/>
                    <a:pt x="2201191" y="3526744"/>
                  </a:cubicBezTo>
                  <a:lnTo>
                    <a:pt x="2201191" y="3830545"/>
                  </a:lnTo>
                  <a:cubicBezTo>
                    <a:pt x="2201191" y="3839024"/>
                    <a:pt x="2194312" y="3845917"/>
                    <a:pt x="2185849" y="3845917"/>
                  </a:cubicBezTo>
                  <a:lnTo>
                    <a:pt x="1842595" y="3845917"/>
                  </a:lnTo>
                  <a:cubicBezTo>
                    <a:pt x="1834132" y="3845917"/>
                    <a:pt x="1827202" y="3839024"/>
                    <a:pt x="1827202" y="3830545"/>
                  </a:cubicBezTo>
                  <a:lnTo>
                    <a:pt x="1827202" y="3526744"/>
                  </a:lnTo>
                  <a:cubicBezTo>
                    <a:pt x="1827202" y="3455443"/>
                    <a:pt x="1778553" y="3394741"/>
                    <a:pt x="1708975" y="3379128"/>
                  </a:cubicBezTo>
                  <a:cubicBezTo>
                    <a:pt x="1552792" y="3344169"/>
                    <a:pt x="1404970" y="3282782"/>
                    <a:pt x="1269576" y="3196756"/>
                  </a:cubicBezTo>
                  <a:cubicBezTo>
                    <a:pt x="1244378" y="3180737"/>
                    <a:pt x="1216227" y="3172905"/>
                    <a:pt x="1188267" y="3172905"/>
                  </a:cubicBezTo>
                  <a:cubicBezTo>
                    <a:pt x="1149462" y="3172905"/>
                    <a:pt x="1111062" y="3188023"/>
                    <a:pt x="1081809" y="3217384"/>
                  </a:cubicBezTo>
                  <a:lnTo>
                    <a:pt x="867424" y="3432188"/>
                  </a:lnTo>
                  <a:cubicBezTo>
                    <a:pt x="861445" y="3438180"/>
                    <a:pt x="851690" y="3438230"/>
                    <a:pt x="845710" y="3432188"/>
                  </a:cubicBezTo>
                  <a:lnTo>
                    <a:pt x="602959" y="3188963"/>
                  </a:lnTo>
                  <a:cubicBezTo>
                    <a:pt x="596979" y="3182971"/>
                    <a:pt x="596979" y="3173248"/>
                    <a:pt x="602959" y="3167205"/>
                  </a:cubicBezTo>
                  <a:lnTo>
                    <a:pt x="817395" y="2952401"/>
                  </a:lnTo>
                  <a:cubicBezTo>
                    <a:pt x="867678" y="2901969"/>
                    <a:pt x="876141" y="2824562"/>
                    <a:pt x="837880" y="2764216"/>
                  </a:cubicBezTo>
                  <a:cubicBezTo>
                    <a:pt x="752073" y="2628608"/>
                    <a:pt x="690857" y="2480497"/>
                    <a:pt x="655865" y="2324008"/>
                  </a:cubicBezTo>
                  <a:cubicBezTo>
                    <a:pt x="640333" y="2254243"/>
                    <a:pt x="579750" y="2205549"/>
                    <a:pt x="508588" y="2205549"/>
                  </a:cubicBezTo>
                  <a:lnTo>
                    <a:pt x="205431" y="2205549"/>
                  </a:lnTo>
                  <a:cubicBezTo>
                    <a:pt x="196918" y="2205549"/>
                    <a:pt x="190039" y="2198657"/>
                    <a:pt x="190039" y="2190126"/>
                  </a:cubicBezTo>
                  <a:lnTo>
                    <a:pt x="190039" y="1846201"/>
                  </a:lnTo>
                  <a:cubicBezTo>
                    <a:pt x="190039" y="1837722"/>
                    <a:pt x="196918" y="1830778"/>
                    <a:pt x="205431" y="1830778"/>
                  </a:cubicBezTo>
                  <a:lnTo>
                    <a:pt x="508588" y="1830778"/>
                  </a:lnTo>
                  <a:cubicBezTo>
                    <a:pt x="579750" y="1830778"/>
                    <a:pt x="640333" y="1782084"/>
                    <a:pt x="655916" y="1712320"/>
                  </a:cubicBezTo>
                  <a:cubicBezTo>
                    <a:pt x="690857" y="1555831"/>
                    <a:pt x="752073" y="1407719"/>
                    <a:pt x="837880" y="1272112"/>
                  </a:cubicBezTo>
                  <a:cubicBezTo>
                    <a:pt x="876141" y="1211766"/>
                    <a:pt x="867678" y="1134409"/>
                    <a:pt x="817344" y="1083926"/>
                  </a:cubicBezTo>
                  <a:lnTo>
                    <a:pt x="602959" y="869122"/>
                  </a:lnTo>
                  <a:cubicBezTo>
                    <a:pt x="596979" y="863131"/>
                    <a:pt x="596979" y="853356"/>
                    <a:pt x="602959" y="847365"/>
                  </a:cubicBezTo>
                  <a:lnTo>
                    <a:pt x="845710" y="604139"/>
                  </a:lnTo>
                  <a:cubicBezTo>
                    <a:pt x="851690" y="598148"/>
                    <a:pt x="861445" y="598148"/>
                    <a:pt x="867424" y="604139"/>
                  </a:cubicBezTo>
                  <a:lnTo>
                    <a:pt x="1081809" y="818994"/>
                  </a:lnTo>
                  <a:cubicBezTo>
                    <a:pt x="1132194" y="869427"/>
                    <a:pt x="1209449" y="877906"/>
                    <a:pt x="1269627" y="839571"/>
                  </a:cubicBezTo>
                  <a:cubicBezTo>
                    <a:pt x="1404970" y="753545"/>
                    <a:pt x="1552792" y="692209"/>
                    <a:pt x="1708924" y="657199"/>
                  </a:cubicBezTo>
                  <a:cubicBezTo>
                    <a:pt x="1778553" y="641586"/>
                    <a:pt x="1827202" y="580884"/>
                    <a:pt x="1827202" y="509583"/>
                  </a:cubicBezTo>
                  <a:lnTo>
                    <a:pt x="1827202" y="205829"/>
                  </a:lnTo>
                  <a:cubicBezTo>
                    <a:pt x="1827202" y="197349"/>
                    <a:pt x="1834132" y="190407"/>
                    <a:pt x="1842595" y="190407"/>
                  </a:cubicBezTo>
                  <a:lnTo>
                    <a:pt x="2185849" y="190407"/>
                  </a:lnTo>
                  <a:cubicBezTo>
                    <a:pt x="2194312" y="190407"/>
                    <a:pt x="2201191" y="197349"/>
                    <a:pt x="2201191" y="205829"/>
                  </a:cubicBezTo>
                  <a:lnTo>
                    <a:pt x="2201191" y="509583"/>
                  </a:lnTo>
                  <a:cubicBezTo>
                    <a:pt x="2201191" y="580884"/>
                    <a:pt x="2249840" y="641586"/>
                    <a:pt x="2319469" y="657199"/>
                  </a:cubicBezTo>
                  <a:cubicBezTo>
                    <a:pt x="2475652" y="692209"/>
                    <a:pt x="2623474" y="753545"/>
                    <a:pt x="2758779" y="839520"/>
                  </a:cubicBezTo>
                  <a:cubicBezTo>
                    <a:pt x="2818995" y="877855"/>
                    <a:pt x="2896250" y="869427"/>
                    <a:pt x="2946634" y="818994"/>
                  </a:cubicBezTo>
                  <a:lnTo>
                    <a:pt x="3161019" y="604139"/>
                  </a:lnTo>
                  <a:cubicBezTo>
                    <a:pt x="3166999" y="598199"/>
                    <a:pt x="3176754" y="598148"/>
                    <a:pt x="3182734" y="604139"/>
                  </a:cubicBezTo>
                  <a:lnTo>
                    <a:pt x="3425484" y="847365"/>
                  </a:lnTo>
                  <a:cubicBezTo>
                    <a:pt x="3431464" y="853356"/>
                    <a:pt x="3431464" y="863131"/>
                    <a:pt x="3425484" y="869122"/>
                  </a:cubicBezTo>
                  <a:lnTo>
                    <a:pt x="3211049" y="1083977"/>
                  </a:lnTo>
                  <a:cubicBezTo>
                    <a:pt x="3160715" y="1134409"/>
                    <a:pt x="3152303" y="1211766"/>
                    <a:pt x="3190513" y="1272112"/>
                  </a:cubicBezTo>
                  <a:cubicBezTo>
                    <a:pt x="3276370" y="1407719"/>
                    <a:pt x="3337587" y="1555831"/>
                    <a:pt x="3372528" y="1712370"/>
                  </a:cubicBezTo>
                  <a:cubicBezTo>
                    <a:pt x="3388111" y="1782084"/>
                    <a:pt x="3448694" y="1830778"/>
                    <a:pt x="3519856" y="1830778"/>
                  </a:cubicBezTo>
                  <a:lnTo>
                    <a:pt x="3823012" y="1830778"/>
                  </a:lnTo>
                  <a:cubicBezTo>
                    <a:pt x="3831475" y="1830778"/>
                    <a:pt x="3838405" y="1837722"/>
                    <a:pt x="3838405" y="1846201"/>
                  </a:cubicBezTo>
                  <a:lnTo>
                    <a:pt x="3838405" y="2190126"/>
                  </a:lnTo>
                  <a:cubicBezTo>
                    <a:pt x="3838405" y="2198657"/>
                    <a:pt x="3831475" y="2205549"/>
                    <a:pt x="3823012" y="2205549"/>
                  </a:cubicBezTo>
                  <a:lnTo>
                    <a:pt x="3519856" y="2205549"/>
                  </a:lnTo>
                  <a:cubicBezTo>
                    <a:pt x="3448694" y="2205549"/>
                    <a:pt x="3388111" y="2254243"/>
                    <a:pt x="3372528" y="2324008"/>
                  </a:cubicBezTo>
                  <a:cubicBezTo>
                    <a:pt x="3337587" y="2480497"/>
                    <a:pt x="3276370" y="2628608"/>
                    <a:pt x="3190513" y="2764216"/>
                  </a:cubicBezTo>
                  <a:cubicBezTo>
                    <a:pt x="3152303" y="2824562"/>
                    <a:pt x="3160715" y="2901969"/>
                    <a:pt x="3211049" y="2952401"/>
                  </a:cubicBezTo>
                  <a:lnTo>
                    <a:pt x="3425484" y="3167205"/>
                  </a:lnTo>
                  <a:cubicBezTo>
                    <a:pt x="3431464" y="3173248"/>
                    <a:pt x="3431464" y="3182971"/>
                    <a:pt x="3425484" y="3188963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E4D134C-AB8C-46FF-9213-C327D153FD72}"/>
                </a:ext>
              </a:extLst>
            </p:cNvPr>
            <p:cNvSpPr/>
            <p:nvPr/>
          </p:nvSpPr>
          <p:spPr>
            <a:xfrm>
              <a:off x="4921748" y="8315316"/>
              <a:ext cx="2318426" cy="2348351"/>
            </a:xfrm>
            <a:custGeom>
              <a:avLst/>
              <a:gdLst>
                <a:gd name="connsiteX0" fmla="*/ 2137589 w 2318425"/>
                <a:gd name="connsiteY0" fmla="*/ 973893 h 2348350"/>
                <a:gd name="connsiteX1" fmla="*/ 2250026 w 2318425"/>
                <a:gd name="connsiteY1" fmla="*/ 1047631 h 2348350"/>
                <a:gd name="connsiteX2" fmla="*/ 2323620 w 2318425"/>
                <a:gd name="connsiteY2" fmla="*/ 934973 h 2348350"/>
                <a:gd name="connsiteX3" fmla="*/ 1174251 w 2318425"/>
                <a:gd name="connsiteY3" fmla="*/ 0 h 2348350"/>
                <a:gd name="connsiteX4" fmla="*/ 0 w 2318425"/>
                <a:gd name="connsiteY4" fmla="*/ 1176600 h 2348350"/>
                <a:gd name="connsiteX5" fmla="*/ 1174251 w 2318425"/>
                <a:gd name="connsiteY5" fmla="*/ 2353149 h 2348350"/>
                <a:gd name="connsiteX6" fmla="*/ 2323620 w 2318425"/>
                <a:gd name="connsiteY6" fmla="*/ 1418226 h 2348350"/>
                <a:gd name="connsiteX7" fmla="*/ 2250026 w 2318425"/>
                <a:gd name="connsiteY7" fmla="*/ 1305569 h 2348350"/>
                <a:gd name="connsiteX8" fmla="*/ 2137589 w 2318425"/>
                <a:gd name="connsiteY8" fmla="*/ 1379307 h 2348350"/>
                <a:gd name="connsiteX9" fmla="*/ 1174251 w 2318425"/>
                <a:gd name="connsiteY9" fmla="*/ 2162742 h 2348350"/>
                <a:gd name="connsiteX10" fmla="*/ 190035 w 2318425"/>
                <a:gd name="connsiteY10" fmla="*/ 1176600 h 2348350"/>
                <a:gd name="connsiteX11" fmla="*/ 1174251 w 2318425"/>
                <a:gd name="connsiteY11" fmla="*/ 190445 h 2348350"/>
                <a:gd name="connsiteX12" fmla="*/ 2137589 w 2318425"/>
                <a:gd name="connsiteY12" fmla="*/ 973893 h 234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8425" h="2348350">
                  <a:moveTo>
                    <a:pt x="2137589" y="973893"/>
                  </a:moveTo>
                  <a:cubicBezTo>
                    <a:pt x="2148332" y="1025366"/>
                    <a:pt x="2198704" y="1058345"/>
                    <a:pt x="2250026" y="1047631"/>
                  </a:cubicBezTo>
                  <a:cubicBezTo>
                    <a:pt x="2301399" y="1036867"/>
                    <a:pt x="2334351" y="986434"/>
                    <a:pt x="2323620" y="934973"/>
                  </a:cubicBezTo>
                  <a:cubicBezTo>
                    <a:pt x="2210689" y="393203"/>
                    <a:pt x="1727329" y="0"/>
                    <a:pt x="1174251" y="0"/>
                  </a:cubicBezTo>
                  <a:cubicBezTo>
                    <a:pt x="526752" y="0"/>
                    <a:pt x="0" y="527833"/>
                    <a:pt x="0" y="1176600"/>
                  </a:cubicBezTo>
                  <a:cubicBezTo>
                    <a:pt x="0" y="1825367"/>
                    <a:pt x="526752" y="2353149"/>
                    <a:pt x="1174251" y="2353149"/>
                  </a:cubicBezTo>
                  <a:cubicBezTo>
                    <a:pt x="1727329" y="2353149"/>
                    <a:pt x="2210689" y="1959946"/>
                    <a:pt x="2323620" y="1418226"/>
                  </a:cubicBezTo>
                  <a:cubicBezTo>
                    <a:pt x="2334351" y="1366753"/>
                    <a:pt x="2301399" y="1316282"/>
                    <a:pt x="2250026" y="1305569"/>
                  </a:cubicBezTo>
                  <a:cubicBezTo>
                    <a:pt x="2198704" y="1294906"/>
                    <a:pt x="2148332" y="1327834"/>
                    <a:pt x="2137589" y="1379307"/>
                  </a:cubicBezTo>
                  <a:cubicBezTo>
                    <a:pt x="2042964" y="1833249"/>
                    <a:pt x="1637810" y="2162742"/>
                    <a:pt x="1174251" y="2162742"/>
                  </a:cubicBezTo>
                  <a:cubicBezTo>
                    <a:pt x="631562" y="2162742"/>
                    <a:pt x="190035" y="1720351"/>
                    <a:pt x="190035" y="1176600"/>
                  </a:cubicBezTo>
                  <a:cubicBezTo>
                    <a:pt x="190035" y="632849"/>
                    <a:pt x="631562" y="190445"/>
                    <a:pt x="1174251" y="190445"/>
                  </a:cubicBezTo>
                  <a:cubicBezTo>
                    <a:pt x="1637810" y="190407"/>
                    <a:pt x="2042964" y="519899"/>
                    <a:pt x="2137589" y="973893"/>
                  </a:cubicBezTo>
                  <a:close/>
                </a:path>
              </a:pathLst>
            </a:custGeom>
            <a:grpFill/>
            <a:ln w="126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831D991-2886-4212-9490-3BCDECF25A62}"/>
              </a:ext>
            </a:extLst>
          </p:cNvPr>
          <p:cNvGrpSpPr/>
          <p:nvPr/>
        </p:nvGrpSpPr>
        <p:grpSpPr>
          <a:xfrm>
            <a:off x="9204386" y="2967593"/>
            <a:ext cx="1025736" cy="1019716"/>
            <a:chOff x="12245587" y="1008345"/>
            <a:chExt cx="4867275" cy="4838700"/>
          </a:xfrm>
          <a:solidFill>
            <a:srgbClr val="00CCFF"/>
          </a:solidFill>
        </p:grpSpPr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13424396-B657-4FAD-B401-1DF9F8E6DAE8}"/>
                </a:ext>
              </a:extLst>
            </p:cNvPr>
            <p:cNvSpPr/>
            <p:nvPr/>
          </p:nvSpPr>
          <p:spPr>
            <a:xfrm>
              <a:off x="12245587" y="1008345"/>
              <a:ext cx="4867275" cy="4838700"/>
            </a:xfrm>
            <a:custGeom>
              <a:avLst/>
              <a:gdLst>
                <a:gd name="connsiteX0" fmla="*/ 4779655 w 4867275"/>
                <a:gd name="connsiteY0" fmla="*/ 4422363 h 4838700"/>
                <a:gd name="connsiteX1" fmla="*/ 582397 w 4867275"/>
                <a:gd name="connsiteY1" fmla="*/ 4422363 h 4838700"/>
                <a:gd name="connsiteX2" fmla="*/ 1112063 w 4867275"/>
                <a:gd name="connsiteY2" fmla="*/ 3833022 h 4838700"/>
                <a:gd name="connsiteX3" fmla="*/ 1267778 w 4867275"/>
                <a:gd name="connsiteY3" fmla="*/ 3871713 h 4838700"/>
                <a:gd name="connsiteX4" fmla="*/ 1564843 w 4867275"/>
                <a:gd name="connsiteY4" fmla="*/ 3689642 h 4838700"/>
                <a:gd name="connsiteX5" fmla="*/ 2106035 w 4867275"/>
                <a:gd name="connsiteY5" fmla="*/ 3826297 h 4838700"/>
                <a:gd name="connsiteX6" fmla="*/ 2438410 w 4867275"/>
                <a:gd name="connsiteY6" fmla="*/ 4131840 h 4838700"/>
                <a:gd name="connsiteX7" fmla="*/ 2772042 w 4867275"/>
                <a:gd name="connsiteY7" fmla="*/ 3798208 h 4838700"/>
                <a:gd name="connsiteX8" fmla="*/ 2654789 w 4867275"/>
                <a:gd name="connsiteY8" fmla="*/ 3544557 h 4838700"/>
                <a:gd name="connsiteX9" fmla="*/ 3096130 w 4867275"/>
                <a:gd name="connsiteY9" fmla="*/ 2489749 h 4838700"/>
                <a:gd name="connsiteX10" fmla="*/ 3410426 w 4867275"/>
                <a:gd name="connsiteY10" fmla="*/ 3291212 h 4838700"/>
                <a:gd name="connsiteX11" fmla="*/ 3287211 w 4867275"/>
                <a:gd name="connsiteY11" fmla="*/ 3549882 h 4838700"/>
                <a:gd name="connsiteX12" fmla="*/ 3620853 w 4867275"/>
                <a:gd name="connsiteY12" fmla="*/ 3883514 h 4838700"/>
                <a:gd name="connsiteX13" fmla="*/ 3954485 w 4867275"/>
                <a:gd name="connsiteY13" fmla="*/ 3549882 h 4838700"/>
                <a:gd name="connsiteX14" fmla="*/ 3936626 w 4867275"/>
                <a:gd name="connsiteY14" fmla="*/ 3442440 h 4838700"/>
                <a:gd name="connsiteX15" fmla="*/ 4322141 w 4867275"/>
                <a:gd name="connsiteY15" fmla="*/ 3056906 h 4838700"/>
                <a:gd name="connsiteX16" fmla="*/ 4322141 w 4867275"/>
                <a:gd name="connsiteY16" fmla="*/ 2919508 h 4838700"/>
                <a:gd name="connsiteX17" fmla="*/ 4184752 w 4867275"/>
                <a:gd name="connsiteY17" fmla="*/ 2919508 h 4838700"/>
                <a:gd name="connsiteX18" fmla="*/ 3821068 w 4867275"/>
                <a:gd name="connsiteY18" fmla="*/ 3283191 h 4838700"/>
                <a:gd name="connsiteX19" fmla="*/ 3620824 w 4867275"/>
                <a:gd name="connsiteY19" fmla="*/ 3216240 h 4838700"/>
                <a:gd name="connsiteX20" fmla="*/ 3590258 w 4867275"/>
                <a:gd name="connsiteY20" fmla="*/ 3217697 h 4838700"/>
                <a:gd name="connsiteX21" fmla="*/ 3203820 w 4867275"/>
                <a:gd name="connsiteY21" fmla="*/ 2232270 h 4838700"/>
                <a:gd name="connsiteX22" fmla="*/ 3592030 w 4867275"/>
                <a:gd name="connsiteY22" fmla="*/ 1304449 h 4838700"/>
                <a:gd name="connsiteX23" fmla="*/ 3620815 w 4867275"/>
                <a:gd name="connsiteY23" fmla="*/ 1305773 h 4838700"/>
                <a:gd name="connsiteX24" fmla="*/ 3943341 w 4867275"/>
                <a:gd name="connsiteY24" fmla="*/ 1057456 h 4838700"/>
                <a:gd name="connsiteX25" fmla="*/ 4554941 w 4867275"/>
                <a:gd name="connsiteY25" fmla="*/ 1057456 h 4838700"/>
                <a:gd name="connsiteX26" fmla="*/ 4652086 w 4867275"/>
                <a:gd name="connsiteY26" fmla="*/ 960311 h 4838700"/>
                <a:gd name="connsiteX27" fmla="*/ 4554941 w 4867275"/>
                <a:gd name="connsiteY27" fmla="*/ 863165 h 4838700"/>
                <a:gd name="connsiteX28" fmla="*/ 3936092 w 4867275"/>
                <a:gd name="connsiteY28" fmla="*/ 863165 h 4838700"/>
                <a:gd name="connsiteX29" fmla="*/ 3620824 w 4867275"/>
                <a:gd name="connsiteY29" fmla="*/ 638489 h 4838700"/>
                <a:gd name="connsiteX30" fmla="*/ 3287182 w 4867275"/>
                <a:gd name="connsiteY30" fmla="*/ 972131 h 4838700"/>
                <a:gd name="connsiteX31" fmla="*/ 3411779 w 4867275"/>
                <a:gd name="connsiteY31" fmla="*/ 1231897 h 4838700"/>
                <a:gd name="connsiteX32" fmla="*/ 3101931 w 4867275"/>
                <a:gd name="connsiteY32" fmla="*/ 1972428 h 4838700"/>
                <a:gd name="connsiteX33" fmla="*/ 2649303 w 4867275"/>
                <a:gd name="connsiteY33" fmla="*/ 818217 h 4838700"/>
                <a:gd name="connsiteX34" fmla="*/ 2760183 w 4867275"/>
                <a:gd name="connsiteY34" fmla="*/ 570081 h 4838700"/>
                <a:gd name="connsiteX35" fmla="*/ 2426542 w 4867275"/>
                <a:gd name="connsiteY35" fmla="*/ 236439 h 4838700"/>
                <a:gd name="connsiteX36" fmla="*/ 2092928 w 4867275"/>
                <a:gd name="connsiteY36" fmla="*/ 570081 h 4838700"/>
                <a:gd name="connsiteX37" fmla="*/ 2167671 w 4867275"/>
                <a:gd name="connsiteY37" fmla="*/ 780231 h 4838700"/>
                <a:gd name="connsiteX38" fmla="*/ 1366809 w 4867275"/>
                <a:gd name="connsiteY38" fmla="*/ 1993659 h 4838700"/>
                <a:gd name="connsiteX39" fmla="*/ 1255938 w 4867275"/>
                <a:gd name="connsiteY39" fmla="*/ 1974647 h 4838700"/>
                <a:gd name="connsiteX40" fmla="*/ 1142381 w 4867275"/>
                <a:gd name="connsiteY40" fmla="*/ 1994573 h 4838700"/>
                <a:gd name="connsiteX41" fmla="*/ 454428 w 4867275"/>
                <a:gd name="connsiteY41" fmla="*/ 1089365 h 4838700"/>
                <a:gd name="connsiteX42" fmla="*/ 454428 w 4867275"/>
                <a:gd name="connsiteY42" fmla="*/ 97145 h 4838700"/>
                <a:gd name="connsiteX43" fmla="*/ 357283 w 4867275"/>
                <a:gd name="connsiteY43" fmla="*/ 0 h 4838700"/>
                <a:gd name="connsiteX44" fmla="*/ 260128 w 4867275"/>
                <a:gd name="connsiteY44" fmla="*/ 97145 h 4838700"/>
                <a:gd name="connsiteX45" fmla="*/ 260128 w 4867275"/>
                <a:gd name="connsiteY45" fmla="*/ 1052379 h 4838700"/>
                <a:gd name="connsiteX46" fmla="*/ 97145 w 4867275"/>
                <a:gd name="connsiteY46" fmla="*/ 1052379 h 4838700"/>
                <a:gd name="connsiteX47" fmla="*/ 0 w 4867275"/>
                <a:gd name="connsiteY47" fmla="*/ 1149525 h 4838700"/>
                <a:gd name="connsiteX48" fmla="*/ 97145 w 4867275"/>
                <a:gd name="connsiteY48" fmla="*/ 1246670 h 4838700"/>
                <a:gd name="connsiteX49" fmla="*/ 260137 w 4867275"/>
                <a:gd name="connsiteY49" fmla="*/ 1246670 h 4838700"/>
                <a:gd name="connsiteX50" fmla="*/ 260137 w 4867275"/>
                <a:gd name="connsiteY50" fmla="*/ 2223002 h 4838700"/>
                <a:gd name="connsiteX51" fmla="*/ 97145 w 4867275"/>
                <a:gd name="connsiteY51" fmla="*/ 2223002 h 4838700"/>
                <a:gd name="connsiteX52" fmla="*/ 0 w 4867275"/>
                <a:gd name="connsiteY52" fmla="*/ 2320147 h 4838700"/>
                <a:gd name="connsiteX53" fmla="*/ 97145 w 4867275"/>
                <a:gd name="connsiteY53" fmla="*/ 2417293 h 4838700"/>
                <a:gd name="connsiteX54" fmla="*/ 260137 w 4867275"/>
                <a:gd name="connsiteY54" fmla="*/ 2417293 h 4838700"/>
                <a:gd name="connsiteX55" fmla="*/ 260137 w 4867275"/>
                <a:gd name="connsiteY55" fmla="*/ 3417284 h 4838700"/>
                <a:gd name="connsiteX56" fmla="*/ 97145 w 4867275"/>
                <a:gd name="connsiteY56" fmla="*/ 3417284 h 4838700"/>
                <a:gd name="connsiteX57" fmla="*/ 0 w 4867275"/>
                <a:gd name="connsiteY57" fmla="*/ 3514430 h 4838700"/>
                <a:gd name="connsiteX58" fmla="*/ 97145 w 4867275"/>
                <a:gd name="connsiteY58" fmla="*/ 3611575 h 4838700"/>
                <a:gd name="connsiteX59" fmla="*/ 260137 w 4867275"/>
                <a:gd name="connsiteY59" fmla="*/ 3611575 h 4838700"/>
                <a:gd name="connsiteX60" fmla="*/ 260137 w 4867275"/>
                <a:gd name="connsiteY60" fmla="*/ 4519508 h 4838700"/>
                <a:gd name="connsiteX61" fmla="*/ 357283 w 4867275"/>
                <a:gd name="connsiteY61" fmla="*/ 4616653 h 4838700"/>
                <a:gd name="connsiteX62" fmla="*/ 1194273 w 4867275"/>
                <a:gd name="connsiteY62" fmla="*/ 4616653 h 4838700"/>
                <a:gd name="connsiteX63" fmla="*/ 1194273 w 4867275"/>
                <a:gd name="connsiteY63" fmla="*/ 4744165 h 4838700"/>
                <a:gd name="connsiteX64" fmla="*/ 1291419 w 4867275"/>
                <a:gd name="connsiteY64" fmla="*/ 4841310 h 4838700"/>
                <a:gd name="connsiteX65" fmla="*/ 1388564 w 4867275"/>
                <a:gd name="connsiteY65" fmla="*/ 4744165 h 4838700"/>
                <a:gd name="connsiteX66" fmla="*/ 1388564 w 4867275"/>
                <a:gd name="connsiteY66" fmla="*/ 4616653 h 4838700"/>
                <a:gd name="connsiteX67" fmla="*/ 2364896 w 4867275"/>
                <a:gd name="connsiteY67" fmla="*/ 4616653 h 4838700"/>
                <a:gd name="connsiteX68" fmla="*/ 2364896 w 4867275"/>
                <a:gd name="connsiteY68" fmla="*/ 4744165 h 4838700"/>
                <a:gd name="connsiteX69" fmla="*/ 2462041 w 4867275"/>
                <a:gd name="connsiteY69" fmla="*/ 4841310 h 4838700"/>
                <a:gd name="connsiteX70" fmla="*/ 2559187 w 4867275"/>
                <a:gd name="connsiteY70" fmla="*/ 4744165 h 4838700"/>
                <a:gd name="connsiteX71" fmla="*/ 2559187 w 4867275"/>
                <a:gd name="connsiteY71" fmla="*/ 4616653 h 4838700"/>
                <a:gd name="connsiteX72" fmla="*/ 3559159 w 4867275"/>
                <a:gd name="connsiteY72" fmla="*/ 4616653 h 4838700"/>
                <a:gd name="connsiteX73" fmla="*/ 3559159 w 4867275"/>
                <a:gd name="connsiteY73" fmla="*/ 4744165 h 4838700"/>
                <a:gd name="connsiteX74" fmla="*/ 3656305 w 4867275"/>
                <a:gd name="connsiteY74" fmla="*/ 4841310 h 4838700"/>
                <a:gd name="connsiteX75" fmla="*/ 3753450 w 4867275"/>
                <a:gd name="connsiteY75" fmla="*/ 4744165 h 4838700"/>
                <a:gd name="connsiteX76" fmla="*/ 3753450 w 4867275"/>
                <a:gd name="connsiteY76" fmla="*/ 4616653 h 4838700"/>
                <a:gd name="connsiteX77" fmla="*/ 4779626 w 4867275"/>
                <a:gd name="connsiteY77" fmla="*/ 4616653 h 4838700"/>
                <a:gd name="connsiteX78" fmla="*/ 4876772 w 4867275"/>
                <a:gd name="connsiteY78" fmla="*/ 4519508 h 4838700"/>
                <a:gd name="connsiteX79" fmla="*/ 4779655 w 4867275"/>
                <a:gd name="connsiteY79" fmla="*/ 4422363 h 4838700"/>
                <a:gd name="connsiteX80" fmla="*/ 3620862 w 4867275"/>
                <a:gd name="connsiteY80" fmla="*/ 3410550 h 4838700"/>
                <a:gd name="connsiteX81" fmla="*/ 3760203 w 4867275"/>
                <a:gd name="connsiteY81" fmla="*/ 3549901 h 4838700"/>
                <a:gd name="connsiteX82" fmla="*/ 3620862 w 4867275"/>
                <a:gd name="connsiteY82" fmla="*/ 3689242 h 4838700"/>
                <a:gd name="connsiteX83" fmla="*/ 3481511 w 4867275"/>
                <a:gd name="connsiteY83" fmla="*/ 3549901 h 4838700"/>
                <a:gd name="connsiteX84" fmla="*/ 3620862 w 4867275"/>
                <a:gd name="connsiteY84" fmla="*/ 3410550 h 4838700"/>
                <a:gd name="connsiteX85" fmla="*/ 3620853 w 4867275"/>
                <a:gd name="connsiteY85" fmla="*/ 832809 h 4838700"/>
                <a:gd name="connsiteX86" fmla="*/ 3760194 w 4867275"/>
                <a:gd name="connsiteY86" fmla="*/ 972160 h 4838700"/>
                <a:gd name="connsiteX87" fmla="*/ 3620853 w 4867275"/>
                <a:gd name="connsiteY87" fmla="*/ 1111510 h 4838700"/>
                <a:gd name="connsiteX88" fmla="*/ 3481502 w 4867275"/>
                <a:gd name="connsiteY88" fmla="*/ 972160 h 4838700"/>
                <a:gd name="connsiteX89" fmla="*/ 3620853 w 4867275"/>
                <a:gd name="connsiteY89" fmla="*/ 832809 h 4838700"/>
                <a:gd name="connsiteX90" fmla="*/ 1267778 w 4867275"/>
                <a:gd name="connsiteY90" fmla="*/ 3677412 h 4838700"/>
                <a:gd name="connsiteX91" fmla="*/ 1128436 w 4867275"/>
                <a:gd name="connsiteY91" fmla="*/ 3538061 h 4838700"/>
                <a:gd name="connsiteX92" fmla="*/ 1267778 w 4867275"/>
                <a:gd name="connsiteY92" fmla="*/ 3398720 h 4838700"/>
                <a:gd name="connsiteX93" fmla="*/ 1407119 w 4867275"/>
                <a:gd name="connsiteY93" fmla="*/ 3538061 h 4838700"/>
                <a:gd name="connsiteX94" fmla="*/ 1267778 w 4867275"/>
                <a:gd name="connsiteY94" fmla="*/ 3677412 h 4838700"/>
                <a:gd name="connsiteX95" fmla="*/ 2438400 w 4867275"/>
                <a:gd name="connsiteY95" fmla="*/ 3937549 h 4838700"/>
                <a:gd name="connsiteX96" fmla="*/ 2299059 w 4867275"/>
                <a:gd name="connsiteY96" fmla="*/ 3798208 h 4838700"/>
                <a:gd name="connsiteX97" fmla="*/ 2438400 w 4867275"/>
                <a:gd name="connsiteY97" fmla="*/ 3658857 h 4838700"/>
                <a:gd name="connsiteX98" fmla="*/ 2577741 w 4867275"/>
                <a:gd name="connsiteY98" fmla="*/ 3798208 h 4838700"/>
                <a:gd name="connsiteX99" fmla="*/ 2438400 w 4867275"/>
                <a:gd name="connsiteY99" fmla="*/ 3937549 h 4838700"/>
                <a:gd name="connsiteX100" fmla="*/ 2426580 w 4867275"/>
                <a:gd name="connsiteY100" fmla="*/ 430778 h 4838700"/>
                <a:gd name="connsiteX101" fmla="*/ 2565930 w 4867275"/>
                <a:gd name="connsiteY101" fmla="*/ 570128 h 4838700"/>
                <a:gd name="connsiteX102" fmla="*/ 2426580 w 4867275"/>
                <a:gd name="connsiteY102" fmla="*/ 709479 h 4838700"/>
                <a:gd name="connsiteX103" fmla="*/ 2287238 w 4867275"/>
                <a:gd name="connsiteY103" fmla="*/ 570128 h 4838700"/>
                <a:gd name="connsiteX104" fmla="*/ 2426580 w 4867275"/>
                <a:gd name="connsiteY104" fmla="*/ 430778 h 4838700"/>
                <a:gd name="connsiteX105" fmla="*/ 1255938 w 4867275"/>
                <a:gd name="connsiteY105" fmla="*/ 2168986 h 4838700"/>
                <a:gd name="connsiteX106" fmla="*/ 1395289 w 4867275"/>
                <a:gd name="connsiteY106" fmla="*/ 2308327 h 4838700"/>
                <a:gd name="connsiteX107" fmla="*/ 1255938 w 4867275"/>
                <a:gd name="connsiteY107" fmla="*/ 2447678 h 4838700"/>
                <a:gd name="connsiteX108" fmla="*/ 1116597 w 4867275"/>
                <a:gd name="connsiteY108" fmla="*/ 2308327 h 4838700"/>
                <a:gd name="connsiteX109" fmla="*/ 1255938 w 4867275"/>
                <a:gd name="connsiteY109" fmla="*/ 2168986 h 4838700"/>
                <a:gd name="connsiteX110" fmla="*/ 454438 w 4867275"/>
                <a:gd name="connsiteY110" fmla="*/ 1410510 h 4838700"/>
                <a:gd name="connsiteX111" fmla="*/ 986981 w 4867275"/>
                <a:gd name="connsiteY111" fmla="*/ 2111226 h 4838700"/>
                <a:gd name="connsiteX112" fmla="*/ 922315 w 4867275"/>
                <a:gd name="connsiteY112" fmla="*/ 2308317 h 4838700"/>
                <a:gd name="connsiteX113" fmla="*/ 1255948 w 4867275"/>
                <a:gd name="connsiteY113" fmla="*/ 2641959 h 4838700"/>
                <a:gd name="connsiteX114" fmla="*/ 1589589 w 4867275"/>
                <a:gd name="connsiteY114" fmla="*/ 2308317 h 4838700"/>
                <a:gd name="connsiteX115" fmla="*/ 1523438 w 4867275"/>
                <a:gd name="connsiteY115" fmla="*/ 2109140 h 4838700"/>
                <a:gd name="connsiteX116" fmla="*/ 2328672 w 4867275"/>
                <a:gd name="connsiteY116" fmla="*/ 889083 h 4838700"/>
                <a:gd name="connsiteX117" fmla="*/ 2426570 w 4867275"/>
                <a:gd name="connsiteY117" fmla="*/ 903761 h 4838700"/>
                <a:gd name="connsiteX118" fmla="*/ 2472881 w 4867275"/>
                <a:gd name="connsiteY118" fmla="*/ 900474 h 4838700"/>
                <a:gd name="connsiteX119" fmla="*/ 2994232 w 4867275"/>
                <a:gd name="connsiteY119" fmla="*/ 2229917 h 4838700"/>
                <a:gd name="connsiteX120" fmla="*/ 2476681 w 4867275"/>
                <a:gd name="connsiteY120" fmla="*/ 3466833 h 4838700"/>
                <a:gd name="connsiteX121" fmla="*/ 2438391 w 4867275"/>
                <a:gd name="connsiteY121" fmla="*/ 3464566 h 4838700"/>
                <a:gd name="connsiteX122" fmla="*/ 2146859 w 4867275"/>
                <a:gd name="connsiteY122" fmla="*/ 3636217 h 4838700"/>
                <a:gd name="connsiteX123" fmla="*/ 1598886 w 4867275"/>
                <a:gd name="connsiteY123" fmla="*/ 3497837 h 4838700"/>
                <a:gd name="connsiteX124" fmla="*/ 1267759 w 4867275"/>
                <a:gd name="connsiteY124" fmla="*/ 3204420 h 4838700"/>
                <a:gd name="connsiteX125" fmla="*/ 934126 w 4867275"/>
                <a:gd name="connsiteY125" fmla="*/ 3538052 h 4838700"/>
                <a:gd name="connsiteX126" fmla="*/ 973960 w 4867275"/>
                <a:gd name="connsiteY126" fmla="*/ 3695986 h 4838700"/>
                <a:gd name="connsiteX127" fmla="*/ 454438 w 4867275"/>
                <a:gd name="connsiteY127" fmla="*/ 4274058 h 4838700"/>
                <a:gd name="connsiteX128" fmla="*/ 454438 w 4867275"/>
                <a:gd name="connsiteY128" fmla="*/ 1410510 h 483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867275" h="4838700">
                  <a:moveTo>
                    <a:pt x="4779655" y="4422363"/>
                  </a:moveTo>
                  <a:lnTo>
                    <a:pt x="582397" y="4422363"/>
                  </a:lnTo>
                  <a:lnTo>
                    <a:pt x="1112063" y="3833022"/>
                  </a:lnTo>
                  <a:cubicBezTo>
                    <a:pt x="1158573" y="3857682"/>
                    <a:pt x="1211561" y="3871713"/>
                    <a:pt x="1267778" y="3871713"/>
                  </a:cubicBezTo>
                  <a:cubicBezTo>
                    <a:pt x="1397184" y="3871713"/>
                    <a:pt x="1509541" y="3797599"/>
                    <a:pt x="1564843" y="3689642"/>
                  </a:cubicBezTo>
                  <a:lnTo>
                    <a:pt x="2106035" y="3826297"/>
                  </a:lnTo>
                  <a:cubicBezTo>
                    <a:pt x="2120351" y="3997157"/>
                    <a:pt x="2263902" y="4131840"/>
                    <a:pt x="2438410" y="4131840"/>
                  </a:cubicBezTo>
                  <a:cubicBezTo>
                    <a:pt x="2622376" y="4131840"/>
                    <a:pt x="2772042" y="3982174"/>
                    <a:pt x="2772042" y="3798208"/>
                  </a:cubicBezTo>
                  <a:cubicBezTo>
                    <a:pt x="2772042" y="3696757"/>
                    <a:pt x="2726474" y="3605794"/>
                    <a:pt x="2654789" y="3544557"/>
                  </a:cubicBezTo>
                  <a:lnTo>
                    <a:pt x="3096130" y="2489749"/>
                  </a:lnTo>
                  <a:lnTo>
                    <a:pt x="3410426" y="3291212"/>
                  </a:lnTo>
                  <a:cubicBezTo>
                    <a:pt x="3335303" y="3352448"/>
                    <a:pt x="3287211" y="3445640"/>
                    <a:pt x="3287211" y="3549882"/>
                  </a:cubicBezTo>
                  <a:cubicBezTo>
                    <a:pt x="3287211" y="3733848"/>
                    <a:pt x="3436887" y="3883514"/>
                    <a:pt x="3620853" y="3883514"/>
                  </a:cubicBezTo>
                  <a:cubicBezTo>
                    <a:pt x="3804818" y="3883514"/>
                    <a:pt x="3954485" y="3733848"/>
                    <a:pt x="3954485" y="3549882"/>
                  </a:cubicBezTo>
                  <a:cubicBezTo>
                    <a:pt x="3954485" y="3512296"/>
                    <a:pt x="3948141" y="3476178"/>
                    <a:pt x="3936626" y="3442440"/>
                  </a:cubicBezTo>
                  <a:lnTo>
                    <a:pt x="4322141" y="3056906"/>
                  </a:lnTo>
                  <a:cubicBezTo>
                    <a:pt x="4360079" y="3018968"/>
                    <a:pt x="4360079" y="2957455"/>
                    <a:pt x="4322141" y="2919508"/>
                  </a:cubicBezTo>
                  <a:cubicBezTo>
                    <a:pt x="4284202" y="2881579"/>
                    <a:pt x="4222690" y="2881579"/>
                    <a:pt x="4184752" y="2919508"/>
                  </a:cubicBezTo>
                  <a:lnTo>
                    <a:pt x="3821068" y="3283191"/>
                  </a:lnTo>
                  <a:cubicBezTo>
                    <a:pt x="3765261" y="3241177"/>
                    <a:pt x="3695900" y="3216240"/>
                    <a:pt x="3620824" y="3216240"/>
                  </a:cubicBezTo>
                  <a:cubicBezTo>
                    <a:pt x="3610518" y="3216240"/>
                    <a:pt x="3600336" y="3216774"/>
                    <a:pt x="3590258" y="3217697"/>
                  </a:cubicBezTo>
                  <a:lnTo>
                    <a:pt x="3203820" y="2232270"/>
                  </a:lnTo>
                  <a:lnTo>
                    <a:pt x="3592030" y="1304449"/>
                  </a:lnTo>
                  <a:cubicBezTo>
                    <a:pt x="3601527" y="1305268"/>
                    <a:pt x="3611108" y="1305773"/>
                    <a:pt x="3620815" y="1305773"/>
                  </a:cubicBezTo>
                  <a:cubicBezTo>
                    <a:pt x="3775300" y="1305773"/>
                    <a:pt x="3905545" y="1200226"/>
                    <a:pt x="3943341" y="1057456"/>
                  </a:cubicBezTo>
                  <a:lnTo>
                    <a:pt x="4554941" y="1057456"/>
                  </a:lnTo>
                  <a:cubicBezTo>
                    <a:pt x="4608595" y="1057456"/>
                    <a:pt x="4652086" y="1013955"/>
                    <a:pt x="4652086" y="960311"/>
                  </a:cubicBezTo>
                  <a:cubicBezTo>
                    <a:pt x="4652086" y="906666"/>
                    <a:pt x="4608595" y="863165"/>
                    <a:pt x="4554941" y="863165"/>
                  </a:cubicBezTo>
                  <a:lnTo>
                    <a:pt x="3936092" y="863165"/>
                  </a:lnTo>
                  <a:cubicBezTo>
                    <a:pt x="3890820" y="732558"/>
                    <a:pt x="3766642" y="638489"/>
                    <a:pt x="3620824" y="638489"/>
                  </a:cubicBezTo>
                  <a:cubicBezTo>
                    <a:pt x="3436858" y="638489"/>
                    <a:pt x="3287182" y="788156"/>
                    <a:pt x="3287182" y="972131"/>
                  </a:cubicBezTo>
                  <a:cubicBezTo>
                    <a:pt x="3287182" y="1077011"/>
                    <a:pt x="3335874" y="1170680"/>
                    <a:pt x="3411779" y="1231897"/>
                  </a:cubicBezTo>
                  <a:lnTo>
                    <a:pt x="3101931" y="1972428"/>
                  </a:lnTo>
                  <a:lnTo>
                    <a:pt x="2649303" y="818217"/>
                  </a:lnTo>
                  <a:cubicBezTo>
                    <a:pt x="2717311" y="757095"/>
                    <a:pt x="2760183" y="668512"/>
                    <a:pt x="2760183" y="570081"/>
                  </a:cubicBezTo>
                  <a:cubicBezTo>
                    <a:pt x="2760183" y="386105"/>
                    <a:pt x="2610507" y="236439"/>
                    <a:pt x="2426542" y="236439"/>
                  </a:cubicBezTo>
                  <a:cubicBezTo>
                    <a:pt x="2242576" y="236439"/>
                    <a:pt x="2092928" y="386105"/>
                    <a:pt x="2092928" y="570081"/>
                  </a:cubicBezTo>
                  <a:cubicBezTo>
                    <a:pt x="2092928" y="649672"/>
                    <a:pt x="2120989" y="722824"/>
                    <a:pt x="2167671" y="780231"/>
                  </a:cubicBezTo>
                  <a:lnTo>
                    <a:pt x="1366809" y="1993659"/>
                  </a:lnTo>
                  <a:cubicBezTo>
                    <a:pt x="1332100" y="1981391"/>
                    <a:pt x="1294791" y="1974647"/>
                    <a:pt x="1255938" y="1974647"/>
                  </a:cubicBezTo>
                  <a:cubicBezTo>
                    <a:pt x="1216076" y="1974647"/>
                    <a:pt x="1177842" y="1981695"/>
                    <a:pt x="1142381" y="1994573"/>
                  </a:cubicBezTo>
                  <a:lnTo>
                    <a:pt x="454428" y="1089365"/>
                  </a:lnTo>
                  <a:lnTo>
                    <a:pt x="454428" y="97145"/>
                  </a:lnTo>
                  <a:cubicBezTo>
                    <a:pt x="454428" y="43501"/>
                    <a:pt x="410937" y="0"/>
                    <a:pt x="357283" y="0"/>
                  </a:cubicBezTo>
                  <a:cubicBezTo>
                    <a:pt x="303628" y="0"/>
                    <a:pt x="260128" y="43501"/>
                    <a:pt x="260128" y="97145"/>
                  </a:cubicBezTo>
                  <a:lnTo>
                    <a:pt x="260128" y="1052379"/>
                  </a:lnTo>
                  <a:lnTo>
                    <a:pt x="97145" y="1052379"/>
                  </a:lnTo>
                  <a:cubicBezTo>
                    <a:pt x="43491" y="1052370"/>
                    <a:pt x="0" y="1095880"/>
                    <a:pt x="0" y="1149525"/>
                  </a:cubicBezTo>
                  <a:cubicBezTo>
                    <a:pt x="0" y="1203169"/>
                    <a:pt x="43491" y="1246670"/>
                    <a:pt x="97145" y="1246670"/>
                  </a:cubicBezTo>
                  <a:lnTo>
                    <a:pt x="260137" y="1246670"/>
                  </a:lnTo>
                  <a:lnTo>
                    <a:pt x="260137" y="2223002"/>
                  </a:lnTo>
                  <a:lnTo>
                    <a:pt x="97145" y="2223002"/>
                  </a:lnTo>
                  <a:cubicBezTo>
                    <a:pt x="43491" y="2223002"/>
                    <a:pt x="0" y="2266502"/>
                    <a:pt x="0" y="2320147"/>
                  </a:cubicBezTo>
                  <a:cubicBezTo>
                    <a:pt x="0" y="2373792"/>
                    <a:pt x="43491" y="2417293"/>
                    <a:pt x="97145" y="2417293"/>
                  </a:cubicBezTo>
                  <a:lnTo>
                    <a:pt x="260137" y="2417293"/>
                  </a:lnTo>
                  <a:lnTo>
                    <a:pt x="260137" y="3417284"/>
                  </a:lnTo>
                  <a:lnTo>
                    <a:pt x="97145" y="3417284"/>
                  </a:lnTo>
                  <a:cubicBezTo>
                    <a:pt x="43491" y="3417284"/>
                    <a:pt x="0" y="3460785"/>
                    <a:pt x="0" y="3514430"/>
                  </a:cubicBezTo>
                  <a:cubicBezTo>
                    <a:pt x="0" y="3568075"/>
                    <a:pt x="43491" y="3611575"/>
                    <a:pt x="97145" y="3611575"/>
                  </a:cubicBezTo>
                  <a:lnTo>
                    <a:pt x="260137" y="3611575"/>
                  </a:lnTo>
                  <a:lnTo>
                    <a:pt x="260137" y="4519508"/>
                  </a:lnTo>
                  <a:cubicBezTo>
                    <a:pt x="260137" y="4573153"/>
                    <a:pt x="303628" y="4616653"/>
                    <a:pt x="357283" y="4616653"/>
                  </a:cubicBezTo>
                  <a:lnTo>
                    <a:pt x="1194273" y="4616653"/>
                  </a:lnTo>
                  <a:lnTo>
                    <a:pt x="1194273" y="4744165"/>
                  </a:lnTo>
                  <a:cubicBezTo>
                    <a:pt x="1194273" y="4797809"/>
                    <a:pt x="1237764" y="4841310"/>
                    <a:pt x="1291419" y="4841310"/>
                  </a:cubicBezTo>
                  <a:cubicBezTo>
                    <a:pt x="1345073" y="4841310"/>
                    <a:pt x="1388564" y="4797809"/>
                    <a:pt x="1388564" y="4744165"/>
                  </a:cubicBezTo>
                  <a:lnTo>
                    <a:pt x="1388564" y="4616653"/>
                  </a:lnTo>
                  <a:lnTo>
                    <a:pt x="2364896" y="4616653"/>
                  </a:lnTo>
                  <a:lnTo>
                    <a:pt x="2364896" y="4744165"/>
                  </a:lnTo>
                  <a:cubicBezTo>
                    <a:pt x="2364896" y="4797809"/>
                    <a:pt x="2408387" y="4841310"/>
                    <a:pt x="2462041" y="4841310"/>
                  </a:cubicBezTo>
                  <a:cubicBezTo>
                    <a:pt x="2515695" y="4841310"/>
                    <a:pt x="2559187" y="4797809"/>
                    <a:pt x="2559187" y="4744165"/>
                  </a:cubicBezTo>
                  <a:lnTo>
                    <a:pt x="2559187" y="4616653"/>
                  </a:lnTo>
                  <a:lnTo>
                    <a:pt x="3559159" y="4616653"/>
                  </a:lnTo>
                  <a:lnTo>
                    <a:pt x="3559159" y="4744165"/>
                  </a:lnTo>
                  <a:cubicBezTo>
                    <a:pt x="3559159" y="4797809"/>
                    <a:pt x="3602650" y="4841310"/>
                    <a:pt x="3656305" y="4841310"/>
                  </a:cubicBezTo>
                  <a:cubicBezTo>
                    <a:pt x="3709959" y="4841310"/>
                    <a:pt x="3753450" y="4797809"/>
                    <a:pt x="3753450" y="4744165"/>
                  </a:cubicBezTo>
                  <a:lnTo>
                    <a:pt x="3753450" y="4616653"/>
                  </a:lnTo>
                  <a:lnTo>
                    <a:pt x="4779626" y="4616653"/>
                  </a:lnTo>
                  <a:cubicBezTo>
                    <a:pt x="4833281" y="4616653"/>
                    <a:pt x="4876772" y="4573153"/>
                    <a:pt x="4876772" y="4519508"/>
                  </a:cubicBezTo>
                  <a:cubicBezTo>
                    <a:pt x="4876772" y="4465863"/>
                    <a:pt x="4833309" y="4422363"/>
                    <a:pt x="4779655" y="4422363"/>
                  </a:cubicBezTo>
                  <a:close/>
                  <a:moveTo>
                    <a:pt x="3620862" y="3410550"/>
                  </a:moveTo>
                  <a:cubicBezTo>
                    <a:pt x="3697681" y="3410550"/>
                    <a:pt x="3760203" y="3473063"/>
                    <a:pt x="3760203" y="3549901"/>
                  </a:cubicBezTo>
                  <a:cubicBezTo>
                    <a:pt x="3760203" y="3626720"/>
                    <a:pt x="3697691" y="3689242"/>
                    <a:pt x="3620862" y="3689242"/>
                  </a:cubicBezTo>
                  <a:cubicBezTo>
                    <a:pt x="3544024" y="3689242"/>
                    <a:pt x="3481511" y="3626730"/>
                    <a:pt x="3481511" y="3549901"/>
                  </a:cubicBezTo>
                  <a:cubicBezTo>
                    <a:pt x="3481511" y="3473063"/>
                    <a:pt x="3544024" y="3410550"/>
                    <a:pt x="3620862" y="3410550"/>
                  </a:cubicBezTo>
                  <a:close/>
                  <a:moveTo>
                    <a:pt x="3620853" y="832809"/>
                  </a:moveTo>
                  <a:cubicBezTo>
                    <a:pt x="3697691" y="832809"/>
                    <a:pt x="3760194" y="895321"/>
                    <a:pt x="3760194" y="972160"/>
                  </a:cubicBezTo>
                  <a:cubicBezTo>
                    <a:pt x="3760194" y="1048998"/>
                    <a:pt x="3697681" y="1111510"/>
                    <a:pt x="3620853" y="1111510"/>
                  </a:cubicBezTo>
                  <a:cubicBezTo>
                    <a:pt x="3544015" y="1111510"/>
                    <a:pt x="3481502" y="1048998"/>
                    <a:pt x="3481502" y="972160"/>
                  </a:cubicBezTo>
                  <a:cubicBezTo>
                    <a:pt x="3481502" y="895321"/>
                    <a:pt x="3544015" y="832809"/>
                    <a:pt x="3620853" y="832809"/>
                  </a:cubicBezTo>
                  <a:close/>
                  <a:moveTo>
                    <a:pt x="1267778" y="3677412"/>
                  </a:moveTo>
                  <a:cubicBezTo>
                    <a:pt x="1190939" y="3677412"/>
                    <a:pt x="1128436" y="3614900"/>
                    <a:pt x="1128436" y="3538061"/>
                  </a:cubicBezTo>
                  <a:cubicBezTo>
                    <a:pt x="1128436" y="3461233"/>
                    <a:pt x="1190949" y="3398720"/>
                    <a:pt x="1267778" y="3398720"/>
                  </a:cubicBezTo>
                  <a:cubicBezTo>
                    <a:pt x="1344606" y="3398720"/>
                    <a:pt x="1407119" y="3461233"/>
                    <a:pt x="1407119" y="3538061"/>
                  </a:cubicBezTo>
                  <a:cubicBezTo>
                    <a:pt x="1407109" y="3614909"/>
                    <a:pt x="1344606" y="3677412"/>
                    <a:pt x="1267778" y="3677412"/>
                  </a:cubicBezTo>
                  <a:close/>
                  <a:moveTo>
                    <a:pt x="2438400" y="3937549"/>
                  </a:moveTo>
                  <a:cubicBezTo>
                    <a:pt x="2361562" y="3937549"/>
                    <a:pt x="2299059" y="3875037"/>
                    <a:pt x="2299059" y="3798208"/>
                  </a:cubicBezTo>
                  <a:cubicBezTo>
                    <a:pt x="2299059" y="3721370"/>
                    <a:pt x="2361572" y="3658857"/>
                    <a:pt x="2438400" y="3658857"/>
                  </a:cubicBezTo>
                  <a:cubicBezTo>
                    <a:pt x="2515229" y="3658857"/>
                    <a:pt x="2577741" y="3721370"/>
                    <a:pt x="2577741" y="3798208"/>
                  </a:cubicBezTo>
                  <a:cubicBezTo>
                    <a:pt x="2577741" y="3875037"/>
                    <a:pt x="2515238" y="3937549"/>
                    <a:pt x="2438400" y="3937549"/>
                  </a:cubicBezTo>
                  <a:close/>
                  <a:moveTo>
                    <a:pt x="2426580" y="430778"/>
                  </a:moveTo>
                  <a:cubicBezTo>
                    <a:pt x="2503418" y="430778"/>
                    <a:pt x="2565930" y="493290"/>
                    <a:pt x="2565930" y="570128"/>
                  </a:cubicBezTo>
                  <a:cubicBezTo>
                    <a:pt x="2565930" y="646967"/>
                    <a:pt x="2503418" y="709479"/>
                    <a:pt x="2426580" y="709479"/>
                  </a:cubicBezTo>
                  <a:cubicBezTo>
                    <a:pt x="2349741" y="709479"/>
                    <a:pt x="2287238" y="646967"/>
                    <a:pt x="2287238" y="570128"/>
                  </a:cubicBezTo>
                  <a:cubicBezTo>
                    <a:pt x="2287238" y="493290"/>
                    <a:pt x="2349741" y="430778"/>
                    <a:pt x="2426580" y="430778"/>
                  </a:cubicBezTo>
                  <a:close/>
                  <a:moveTo>
                    <a:pt x="1255938" y="2168986"/>
                  </a:moveTo>
                  <a:cubicBezTo>
                    <a:pt x="1332786" y="2168986"/>
                    <a:pt x="1395289" y="2231489"/>
                    <a:pt x="1395289" y="2308327"/>
                  </a:cubicBezTo>
                  <a:cubicBezTo>
                    <a:pt x="1395289" y="2385165"/>
                    <a:pt x="1332776" y="2447678"/>
                    <a:pt x="1255938" y="2447678"/>
                  </a:cubicBezTo>
                  <a:cubicBezTo>
                    <a:pt x="1179100" y="2447678"/>
                    <a:pt x="1116597" y="2385165"/>
                    <a:pt x="1116597" y="2308327"/>
                  </a:cubicBezTo>
                  <a:cubicBezTo>
                    <a:pt x="1116606" y="2231498"/>
                    <a:pt x="1179119" y="2168986"/>
                    <a:pt x="1255938" y="2168986"/>
                  </a:cubicBezTo>
                  <a:close/>
                  <a:moveTo>
                    <a:pt x="454438" y="1410510"/>
                  </a:moveTo>
                  <a:lnTo>
                    <a:pt x="986981" y="2111226"/>
                  </a:lnTo>
                  <a:cubicBezTo>
                    <a:pt x="946375" y="2166490"/>
                    <a:pt x="922315" y="2234641"/>
                    <a:pt x="922315" y="2308317"/>
                  </a:cubicBezTo>
                  <a:cubicBezTo>
                    <a:pt x="922315" y="2492293"/>
                    <a:pt x="1071982" y="2641959"/>
                    <a:pt x="1255948" y="2641959"/>
                  </a:cubicBezTo>
                  <a:cubicBezTo>
                    <a:pt x="1439913" y="2641959"/>
                    <a:pt x="1589589" y="2492293"/>
                    <a:pt x="1589589" y="2308317"/>
                  </a:cubicBezTo>
                  <a:cubicBezTo>
                    <a:pt x="1589589" y="2233717"/>
                    <a:pt x="1564977" y="2164766"/>
                    <a:pt x="1523438" y="2109140"/>
                  </a:cubicBezTo>
                  <a:lnTo>
                    <a:pt x="2328672" y="889083"/>
                  </a:lnTo>
                  <a:cubicBezTo>
                    <a:pt x="2359647" y="898608"/>
                    <a:pt x="2392518" y="903761"/>
                    <a:pt x="2426570" y="903761"/>
                  </a:cubicBezTo>
                  <a:cubicBezTo>
                    <a:pt x="2442286" y="903761"/>
                    <a:pt x="2457736" y="902589"/>
                    <a:pt x="2472881" y="900474"/>
                  </a:cubicBezTo>
                  <a:lnTo>
                    <a:pt x="2994232" y="2229917"/>
                  </a:lnTo>
                  <a:lnTo>
                    <a:pt x="2476681" y="3466833"/>
                  </a:lnTo>
                  <a:cubicBezTo>
                    <a:pt x="2464108" y="3465395"/>
                    <a:pt x="2451345" y="3464566"/>
                    <a:pt x="2438391" y="3464566"/>
                  </a:cubicBezTo>
                  <a:cubicBezTo>
                    <a:pt x="2313185" y="3464566"/>
                    <a:pt x="2203914" y="3533928"/>
                    <a:pt x="2146859" y="3636217"/>
                  </a:cubicBezTo>
                  <a:lnTo>
                    <a:pt x="1598886" y="3497837"/>
                  </a:lnTo>
                  <a:cubicBezTo>
                    <a:pt x="1578950" y="3332788"/>
                    <a:pt x="1438104" y="3204420"/>
                    <a:pt x="1267759" y="3204420"/>
                  </a:cubicBezTo>
                  <a:cubicBezTo>
                    <a:pt x="1083793" y="3204420"/>
                    <a:pt x="934126" y="3354086"/>
                    <a:pt x="934126" y="3538052"/>
                  </a:cubicBezTo>
                  <a:cubicBezTo>
                    <a:pt x="934126" y="3595154"/>
                    <a:pt x="948566" y="3648942"/>
                    <a:pt x="973960" y="3695986"/>
                  </a:cubicBezTo>
                  <a:lnTo>
                    <a:pt x="454438" y="4274058"/>
                  </a:lnTo>
                  <a:lnTo>
                    <a:pt x="454438" y="14105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86CC338-2D7C-4D52-BAA4-46469405F470}"/>
                </a:ext>
              </a:extLst>
            </p:cNvPr>
            <p:cNvSpPr/>
            <p:nvPr/>
          </p:nvSpPr>
          <p:spPr>
            <a:xfrm>
              <a:off x="16656117" y="3556518"/>
              <a:ext cx="266700" cy="266700"/>
            </a:xfrm>
            <a:custGeom>
              <a:avLst/>
              <a:gdLst>
                <a:gd name="connsiteX0" fmla="*/ 242709 w 266700"/>
                <a:gd name="connsiteY0" fmla="*/ 28454 h 266700"/>
                <a:gd name="connsiteX1" fmla="*/ 105320 w 266700"/>
                <a:gd name="connsiteY1" fmla="*/ 28454 h 266700"/>
                <a:gd name="connsiteX2" fmla="*/ 28454 w 266700"/>
                <a:gd name="connsiteY2" fmla="*/ 105320 h 266700"/>
                <a:gd name="connsiteX3" fmla="*/ 28454 w 266700"/>
                <a:gd name="connsiteY3" fmla="*/ 242718 h 266700"/>
                <a:gd name="connsiteX4" fmla="*/ 97148 w 266700"/>
                <a:gd name="connsiteY4" fmla="*/ 271170 h 266700"/>
                <a:gd name="connsiteX5" fmla="*/ 165842 w 266700"/>
                <a:gd name="connsiteY5" fmla="*/ 242718 h 266700"/>
                <a:gd name="connsiteX6" fmla="*/ 242709 w 266700"/>
                <a:gd name="connsiteY6" fmla="*/ 165852 h 266700"/>
                <a:gd name="connsiteX7" fmla="*/ 242709 w 266700"/>
                <a:gd name="connsiteY7" fmla="*/ 28454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6700" h="266700">
                  <a:moveTo>
                    <a:pt x="242709" y="28454"/>
                  </a:moveTo>
                  <a:cubicBezTo>
                    <a:pt x="204771" y="-9485"/>
                    <a:pt x="143258" y="-9485"/>
                    <a:pt x="105320" y="28454"/>
                  </a:cubicBezTo>
                  <a:lnTo>
                    <a:pt x="28454" y="105320"/>
                  </a:lnTo>
                  <a:cubicBezTo>
                    <a:pt x="-9485" y="143268"/>
                    <a:pt x="-9485" y="204771"/>
                    <a:pt x="28454" y="242718"/>
                  </a:cubicBezTo>
                  <a:cubicBezTo>
                    <a:pt x="47427" y="261683"/>
                    <a:pt x="72288" y="271170"/>
                    <a:pt x="97148" y="271170"/>
                  </a:cubicBezTo>
                  <a:cubicBezTo>
                    <a:pt x="122008" y="271170"/>
                    <a:pt x="146878" y="261683"/>
                    <a:pt x="165842" y="242718"/>
                  </a:cubicBezTo>
                  <a:lnTo>
                    <a:pt x="242709" y="165852"/>
                  </a:lnTo>
                  <a:cubicBezTo>
                    <a:pt x="280637" y="127904"/>
                    <a:pt x="280637" y="66401"/>
                    <a:pt x="242709" y="28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1026" name="Picture 2" descr="https://hbimg.huabanimg.com/ddcbba691627232e398e4c3cbc7f5dfb45fced6ac7475-pPsesU">
            <a:extLst>
              <a:ext uri="{FF2B5EF4-FFF2-40B4-BE49-F238E27FC236}">
                <a16:creationId xmlns:a16="http://schemas.microsoft.com/office/drawing/2014/main" id="{300E6F9B-5D4A-49AA-9366-80E776332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0852" y="3121468"/>
            <a:ext cx="3767788" cy="156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hbimg.huabanimg.com/ddcbba691627232e398e4c3cbc7f5dfb45fced6ac7475-pPsesU">
            <a:extLst>
              <a:ext uri="{FF2B5EF4-FFF2-40B4-BE49-F238E27FC236}">
                <a16:creationId xmlns:a16="http://schemas.microsoft.com/office/drawing/2014/main" id="{9F68FEDF-8C5F-437B-AD60-51E49BA9C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2106" y="3121468"/>
            <a:ext cx="3767788" cy="156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hbimg.huabanimg.com/ddcbba691627232e398e4c3cbc7f5dfb45fced6ac7475-pPsesU">
            <a:extLst>
              <a:ext uri="{FF2B5EF4-FFF2-40B4-BE49-F238E27FC236}">
                <a16:creationId xmlns:a16="http://schemas.microsoft.com/office/drawing/2014/main" id="{39A6B785-4EB7-4CF8-8837-D361D496D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33360" y="3121468"/>
            <a:ext cx="3767788" cy="156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40EAF15E-8DEE-4211-BCEC-D2E1DFA79A9C}"/>
              </a:ext>
            </a:extLst>
          </p:cNvPr>
          <p:cNvSpPr txBox="1"/>
          <p:nvPr/>
        </p:nvSpPr>
        <p:spPr>
          <a:xfrm>
            <a:off x="4772561" y="458005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CCFF"/>
                </a:solidFill>
              </a:rPr>
              <a:t>请在此处输入标题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36118EE-7DF9-4E03-883A-B525DF2E4573}"/>
              </a:ext>
            </a:extLst>
          </p:cNvPr>
          <p:cNvSpPr txBox="1"/>
          <p:nvPr/>
        </p:nvSpPr>
        <p:spPr>
          <a:xfrm>
            <a:off x="8393813" y="458005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CCFF"/>
                </a:solidFill>
              </a:rPr>
              <a:t>请在此处输入标题</a:t>
            </a:r>
          </a:p>
        </p:txBody>
      </p:sp>
    </p:spTree>
    <p:extLst>
      <p:ext uri="{BB962C8B-B14F-4D97-AF65-F5344CB8AC3E}">
        <p14:creationId xmlns:p14="http://schemas.microsoft.com/office/powerpoint/2010/main" val="3224291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>
            <a:extLst>
              <a:ext uri="{FF2B5EF4-FFF2-40B4-BE49-F238E27FC236}">
                <a16:creationId xmlns:a16="http://schemas.microsoft.com/office/drawing/2014/main" id="{BB1A6AFE-026D-4C12-A405-56966BAA1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36128697-1BD9-42BD-B9B5-41B7EBCE76D0}"/>
              </a:ext>
            </a:extLst>
          </p:cNvPr>
          <p:cNvSpPr/>
          <p:nvPr/>
        </p:nvSpPr>
        <p:spPr>
          <a:xfrm>
            <a:off x="-3382295" y="3579086"/>
            <a:ext cx="16610867" cy="2062239"/>
          </a:xfrm>
          <a:custGeom>
            <a:avLst/>
            <a:gdLst>
              <a:gd name="connsiteX0" fmla="*/ 0 w 33297574"/>
              <a:gd name="connsiteY0" fmla="*/ 3384412 h 3999906"/>
              <a:gd name="connsiteX1" fmla="*/ 5376672 w 33297574"/>
              <a:gd name="connsiteY1" fmla="*/ 3768460 h 3999906"/>
              <a:gd name="connsiteX2" fmla="*/ 12691872 w 33297574"/>
              <a:gd name="connsiteY2" fmla="*/ 275452 h 3999906"/>
              <a:gd name="connsiteX3" fmla="*/ 18909792 w 33297574"/>
              <a:gd name="connsiteY3" fmla="*/ 3183244 h 3999906"/>
              <a:gd name="connsiteX4" fmla="*/ 26298144 w 33297574"/>
              <a:gd name="connsiteY4" fmla="*/ 1132 h 3999906"/>
              <a:gd name="connsiteX5" fmla="*/ 32625792 w 33297574"/>
              <a:gd name="connsiteY5" fmla="*/ 3603868 h 3999906"/>
              <a:gd name="connsiteX6" fmla="*/ 32808672 w 33297574"/>
              <a:gd name="connsiteY6" fmla="*/ 2982076 h 3999906"/>
              <a:gd name="connsiteX0" fmla="*/ 0 w 33297574"/>
              <a:gd name="connsiteY0" fmla="*/ 3384418 h 3993150"/>
              <a:gd name="connsiteX1" fmla="*/ 5376672 w 33297574"/>
              <a:gd name="connsiteY1" fmla="*/ 3768466 h 3993150"/>
              <a:gd name="connsiteX2" fmla="*/ 12801600 w 33297574"/>
              <a:gd name="connsiteY2" fmla="*/ 366898 h 3993150"/>
              <a:gd name="connsiteX3" fmla="*/ 18909792 w 33297574"/>
              <a:gd name="connsiteY3" fmla="*/ 3183250 h 3993150"/>
              <a:gd name="connsiteX4" fmla="*/ 26298144 w 33297574"/>
              <a:gd name="connsiteY4" fmla="*/ 1138 h 3993150"/>
              <a:gd name="connsiteX5" fmla="*/ 32625792 w 33297574"/>
              <a:gd name="connsiteY5" fmla="*/ 3603874 h 3993150"/>
              <a:gd name="connsiteX6" fmla="*/ 32808672 w 33297574"/>
              <a:gd name="connsiteY6" fmla="*/ 2982082 h 3993150"/>
              <a:gd name="connsiteX0" fmla="*/ 0 w 33297574"/>
              <a:gd name="connsiteY0" fmla="*/ 3384418 h 3874436"/>
              <a:gd name="connsiteX1" fmla="*/ 5815584 w 33297574"/>
              <a:gd name="connsiteY1" fmla="*/ 3603874 h 3874436"/>
              <a:gd name="connsiteX2" fmla="*/ 12801600 w 33297574"/>
              <a:gd name="connsiteY2" fmla="*/ 366898 h 3874436"/>
              <a:gd name="connsiteX3" fmla="*/ 18909792 w 33297574"/>
              <a:gd name="connsiteY3" fmla="*/ 3183250 h 3874436"/>
              <a:gd name="connsiteX4" fmla="*/ 26298144 w 33297574"/>
              <a:gd name="connsiteY4" fmla="*/ 1138 h 3874436"/>
              <a:gd name="connsiteX5" fmla="*/ 32625792 w 33297574"/>
              <a:gd name="connsiteY5" fmla="*/ 3603874 h 3874436"/>
              <a:gd name="connsiteX6" fmla="*/ 32808672 w 33297574"/>
              <a:gd name="connsiteY6" fmla="*/ 2982082 h 3874436"/>
              <a:gd name="connsiteX0" fmla="*/ 0 w 33297574"/>
              <a:gd name="connsiteY0" fmla="*/ 3384418 h 3796125"/>
              <a:gd name="connsiteX1" fmla="*/ 5815584 w 33297574"/>
              <a:gd name="connsiteY1" fmla="*/ 3603874 h 3796125"/>
              <a:gd name="connsiteX2" fmla="*/ 12801600 w 33297574"/>
              <a:gd name="connsiteY2" fmla="*/ 366898 h 3796125"/>
              <a:gd name="connsiteX3" fmla="*/ 18909792 w 33297574"/>
              <a:gd name="connsiteY3" fmla="*/ 3183250 h 3796125"/>
              <a:gd name="connsiteX4" fmla="*/ 26298144 w 33297574"/>
              <a:gd name="connsiteY4" fmla="*/ 1138 h 3796125"/>
              <a:gd name="connsiteX5" fmla="*/ 32625792 w 33297574"/>
              <a:gd name="connsiteY5" fmla="*/ 3603874 h 3796125"/>
              <a:gd name="connsiteX6" fmla="*/ 32808672 w 33297574"/>
              <a:gd name="connsiteY6" fmla="*/ 2982082 h 3796125"/>
              <a:gd name="connsiteX0" fmla="*/ 0 w 33297574"/>
              <a:gd name="connsiteY0" fmla="*/ 3384418 h 3796125"/>
              <a:gd name="connsiteX1" fmla="*/ 5980176 w 33297574"/>
              <a:gd name="connsiteY1" fmla="*/ 3713602 h 3796125"/>
              <a:gd name="connsiteX2" fmla="*/ 12801600 w 33297574"/>
              <a:gd name="connsiteY2" fmla="*/ 366898 h 3796125"/>
              <a:gd name="connsiteX3" fmla="*/ 18909792 w 33297574"/>
              <a:gd name="connsiteY3" fmla="*/ 3183250 h 3796125"/>
              <a:gd name="connsiteX4" fmla="*/ 26298144 w 33297574"/>
              <a:gd name="connsiteY4" fmla="*/ 1138 h 3796125"/>
              <a:gd name="connsiteX5" fmla="*/ 32625792 w 33297574"/>
              <a:gd name="connsiteY5" fmla="*/ 3603874 h 3796125"/>
              <a:gd name="connsiteX6" fmla="*/ 32808672 w 33297574"/>
              <a:gd name="connsiteY6" fmla="*/ 2982082 h 3796125"/>
              <a:gd name="connsiteX0" fmla="*/ 0 w 33297574"/>
              <a:gd name="connsiteY0" fmla="*/ 3384423 h 3945275"/>
              <a:gd name="connsiteX1" fmla="*/ 5980176 w 33297574"/>
              <a:gd name="connsiteY1" fmla="*/ 3713607 h 3945275"/>
              <a:gd name="connsiteX2" fmla="*/ 12893040 w 33297574"/>
              <a:gd name="connsiteY2" fmla="*/ 458343 h 3945275"/>
              <a:gd name="connsiteX3" fmla="*/ 18909792 w 33297574"/>
              <a:gd name="connsiteY3" fmla="*/ 3183255 h 3945275"/>
              <a:gd name="connsiteX4" fmla="*/ 26298144 w 33297574"/>
              <a:gd name="connsiteY4" fmla="*/ 1143 h 3945275"/>
              <a:gd name="connsiteX5" fmla="*/ 32625792 w 33297574"/>
              <a:gd name="connsiteY5" fmla="*/ 3603879 h 3945275"/>
              <a:gd name="connsiteX6" fmla="*/ 32808672 w 33297574"/>
              <a:gd name="connsiteY6" fmla="*/ 2982087 h 3945275"/>
              <a:gd name="connsiteX0" fmla="*/ 0 w 33297574"/>
              <a:gd name="connsiteY0" fmla="*/ 3384423 h 3945275"/>
              <a:gd name="connsiteX1" fmla="*/ 5980176 w 33297574"/>
              <a:gd name="connsiteY1" fmla="*/ 3713607 h 3945275"/>
              <a:gd name="connsiteX2" fmla="*/ 12893040 w 33297574"/>
              <a:gd name="connsiteY2" fmla="*/ 458343 h 3945275"/>
              <a:gd name="connsiteX3" fmla="*/ 18909792 w 33297574"/>
              <a:gd name="connsiteY3" fmla="*/ 3183255 h 3945275"/>
              <a:gd name="connsiteX4" fmla="*/ 26298144 w 33297574"/>
              <a:gd name="connsiteY4" fmla="*/ 1143 h 3945275"/>
              <a:gd name="connsiteX5" fmla="*/ 32625792 w 33297574"/>
              <a:gd name="connsiteY5" fmla="*/ 3603879 h 3945275"/>
              <a:gd name="connsiteX6" fmla="*/ 32808672 w 33297574"/>
              <a:gd name="connsiteY6" fmla="*/ 2982087 h 3945275"/>
              <a:gd name="connsiteX0" fmla="*/ 0 w 33297574"/>
              <a:gd name="connsiteY0" fmla="*/ 3384417 h 3954751"/>
              <a:gd name="connsiteX1" fmla="*/ 5980176 w 33297574"/>
              <a:gd name="connsiteY1" fmla="*/ 3713601 h 3954751"/>
              <a:gd name="connsiteX2" fmla="*/ 12874752 w 33297574"/>
              <a:gd name="connsiteY2" fmla="*/ 330321 h 3954751"/>
              <a:gd name="connsiteX3" fmla="*/ 18909792 w 33297574"/>
              <a:gd name="connsiteY3" fmla="*/ 3183249 h 3954751"/>
              <a:gd name="connsiteX4" fmla="*/ 26298144 w 33297574"/>
              <a:gd name="connsiteY4" fmla="*/ 1137 h 3954751"/>
              <a:gd name="connsiteX5" fmla="*/ 32625792 w 33297574"/>
              <a:gd name="connsiteY5" fmla="*/ 3603873 h 3954751"/>
              <a:gd name="connsiteX6" fmla="*/ 32808672 w 33297574"/>
              <a:gd name="connsiteY6" fmla="*/ 2982081 h 3954751"/>
              <a:gd name="connsiteX0" fmla="*/ 0 w 33281643"/>
              <a:gd name="connsiteY0" fmla="*/ 3293004 h 3863338"/>
              <a:gd name="connsiteX1" fmla="*/ 5980176 w 33281643"/>
              <a:gd name="connsiteY1" fmla="*/ 3622188 h 3863338"/>
              <a:gd name="connsiteX2" fmla="*/ 12874752 w 33281643"/>
              <a:gd name="connsiteY2" fmla="*/ 238908 h 3863338"/>
              <a:gd name="connsiteX3" fmla="*/ 18909792 w 33281643"/>
              <a:gd name="connsiteY3" fmla="*/ 3091836 h 3863338"/>
              <a:gd name="connsiteX4" fmla="*/ 26535888 w 33281643"/>
              <a:gd name="connsiteY4" fmla="*/ 1164 h 3863338"/>
              <a:gd name="connsiteX5" fmla="*/ 32625792 w 33281643"/>
              <a:gd name="connsiteY5" fmla="*/ 3512460 h 3863338"/>
              <a:gd name="connsiteX6" fmla="*/ 32808672 w 33281643"/>
              <a:gd name="connsiteY6" fmla="*/ 2890668 h 3863338"/>
              <a:gd name="connsiteX0" fmla="*/ 0 w 33281643"/>
              <a:gd name="connsiteY0" fmla="*/ 3293004 h 3863338"/>
              <a:gd name="connsiteX1" fmla="*/ 5980176 w 33281643"/>
              <a:gd name="connsiteY1" fmla="*/ 3622188 h 3863338"/>
              <a:gd name="connsiteX2" fmla="*/ 12874752 w 33281643"/>
              <a:gd name="connsiteY2" fmla="*/ 238908 h 3863338"/>
              <a:gd name="connsiteX3" fmla="*/ 18909792 w 33281643"/>
              <a:gd name="connsiteY3" fmla="*/ 3091836 h 3863338"/>
              <a:gd name="connsiteX4" fmla="*/ 26535888 w 33281643"/>
              <a:gd name="connsiteY4" fmla="*/ 1164 h 3863338"/>
              <a:gd name="connsiteX5" fmla="*/ 32625792 w 33281643"/>
              <a:gd name="connsiteY5" fmla="*/ 3512460 h 3863338"/>
              <a:gd name="connsiteX6" fmla="*/ 32808672 w 33281643"/>
              <a:gd name="connsiteY6" fmla="*/ 2890668 h 3863338"/>
              <a:gd name="connsiteX0" fmla="*/ 0 w 33730130"/>
              <a:gd name="connsiteY0" fmla="*/ 3293004 h 3863338"/>
              <a:gd name="connsiteX1" fmla="*/ 5980176 w 33730130"/>
              <a:gd name="connsiteY1" fmla="*/ 3622188 h 3863338"/>
              <a:gd name="connsiteX2" fmla="*/ 12874752 w 33730130"/>
              <a:gd name="connsiteY2" fmla="*/ 238908 h 3863338"/>
              <a:gd name="connsiteX3" fmla="*/ 18909792 w 33730130"/>
              <a:gd name="connsiteY3" fmla="*/ 3091836 h 3863338"/>
              <a:gd name="connsiteX4" fmla="*/ 26535888 w 33730130"/>
              <a:gd name="connsiteY4" fmla="*/ 1164 h 3863338"/>
              <a:gd name="connsiteX5" fmla="*/ 32625792 w 33730130"/>
              <a:gd name="connsiteY5" fmla="*/ 3512460 h 3863338"/>
              <a:gd name="connsiteX6" fmla="*/ 32808672 w 33730130"/>
              <a:gd name="connsiteY6" fmla="*/ 2890668 h 3863338"/>
              <a:gd name="connsiteX0" fmla="*/ 0 w 33748914"/>
              <a:gd name="connsiteY0" fmla="*/ 3293004 h 4219311"/>
              <a:gd name="connsiteX1" fmla="*/ 5980176 w 33748914"/>
              <a:gd name="connsiteY1" fmla="*/ 3622188 h 4219311"/>
              <a:gd name="connsiteX2" fmla="*/ 12874752 w 33748914"/>
              <a:gd name="connsiteY2" fmla="*/ 238908 h 4219311"/>
              <a:gd name="connsiteX3" fmla="*/ 18909792 w 33748914"/>
              <a:gd name="connsiteY3" fmla="*/ 3091836 h 4219311"/>
              <a:gd name="connsiteX4" fmla="*/ 26535888 w 33748914"/>
              <a:gd name="connsiteY4" fmla="*/ 1164 h 4219311"/>
              <a:gd name="connsiteX5" fmla="*/ 32625792 w 33748914"/>
              <a:gd name="connsiteY5" fmla="*/ 3512460 h 4219311"/>
              <a:gd name="connsiteX6" fmla="*/ 33521904 w 33748914"/>
              <a:gd name="connsiteY6" fmla="*/ 3933084 h 4219311"/>
              <a:gd name="connsiteX0" fmla="*/ 0 w 34030193"/>
              <a:gd name="connsiteY0" fmla="*/ 3293004 h 4219311"/>
              <a:gd name="connsiteX1" fmla="*/ 5980176 w 34030193"/>
              <a:gd name="connsiteY1" fmla="*/ 3622188 h 4219311"/>
              <a:gd name="connsiteX2" fmla="*/ 12874752 w 34030193"/>
              <a:gd name="connsiteY2" fmla="*/ 238908 h 4219311"/>
              <a:gd name="connsiteX3" fmla="*/ 18909792 w 34030193"/>
              <a:gd name="connsiteY3" fmla="*/ 3091836 h 4219311"/>
              <a:gd name="connsiteX4" fmla="*/ 26535888 w 34030193"/>
              <a:gd name="connsiteY4" fmla="*/ 1164 h 4219311"/>
              <a:gd name="connsiteX5" fmla="*/ 32625792 w 34030193"/>
              <a:gd name="connsiteY5" fmla="*/ 3512460 h 4219311"/>
              <a:gd name="connsiteX6" fmla="*/ 33521904 w 34030193"/>
              <a:gd name="connsiteY6" fmla="*/ 3933084 h 4219311"/>
              <a:gd name="connsiteX0" fmla="*/ 0 w 34030193"/>
              <a:gd name="connsiteY0" fmla="*/ 3293002 h 4219309"/>
              <a:gd name="connsiteX1" fmla="*/ 5980176 w 34030193"/>
              <a:gd name="connsiteY1" fmla="*/ 3622186 h 4219309"/>
              <a:gd name="connsiteX2" fmla="*/ 12618720 w 34030193"/>
              <a:gd name="connsiteY2" fmla="*/ 202330 h 4219309"/>
              <a:gd name="connsiteX3" fmla="*/ 18909792 w 34030193"/>
              <a:gd name="connsiteY3" fmla="*/ 3091834 h 4219309"/>
              <a:gd name="connsiteX4" fmla="*/ 26535888 w 34030193"/>
              <a:gd name="connsiteY4" fmla="*/ 1162 h 4219309"/>
              <a:gd name="connsiteX5" fmla="*/ 32625792 w 34030193"/>
              <a:gd name="connsiteY5" fmla="*/ 3512458 h 4219309"/>
              <a:gd name="connsiteX6" fmla="*/ 33521904 w 34030193"/>
              <a:gd name="connsiteY6" fmla="*/ 3933082 h 4219309"/>
              <a:gd name="connsiteX0" fmla="*/ 0 w 34030193"/>
              <a:gd name="connsiteY0" fmla="*/ 3298301 h 4224608"/>
              <a:gd name="connsiteX1" fmla="*/ 5980176 w 34030193"/>
              <a:gd name="connsiteY1" fmla="*/ 3627485 h 4224608"/>
              <a:gd name="connsiteX2" fmla="*/ 12618720 w 34030193"/>
              <a:gd name="connsiteY2" fmla="*/ 207629 h 4224608"/>
              <a:gd name="connsiteX3" fmla="*/ 18982944 w 34030193"/>
              <a:gd name="connsiteY3" fmla="*/ 2585069 h 4224608"/>
              <a:gd name="connsiteX4" fmla="*/ 26535888 w 34030193"/>
              <a:gd name="connsiteY4" fmla="*/ 6461 h 4224608"/>
              <a:gd name="connsiteX5" fmla="*/ 32625792 w 34030193"/>
              <a:gd name="connsiteY5" fmla="*/ 3517757 h 4224608"/>
              <a:gd name="connsiteX6" fmla="*/ 33521904 w 34030193"/>
              <a:gd name="connsiteY6" fmla="*/ 3938381 h 4224608"/>
              <a:gd name="connsiteX0" fmla="*/ 0 w 34030193"/>
              <a:gd name="connsiteY0" fmla="*/ 3298540 h 4224847"/>
              <a:gd name="connsiteX1" fmla="*/ 5980176 w 34030193"/>
              <a:gd name="connsiteY1" fmla="*/ 3627724 h 4224847"/>
              <a:gd name="connsiteX2" fmla="*/ 12618720 w 34030193"/>
              <a:gd name="connsiteY2" fmla="*/ 207868 h 4224847"/>
              <a:gd name="connsiteX3" fmla="*/ 19409664 w 34030193"/>
              <a:gd name="connsiteY3" fmla="*/ 2570068 h 4224847"/>
              <a:gd name="connsiteX4" fmla="*/ 26535888 w 34030193"/>
              <a:gd name="connsiteY4" fmla="*/ 6700 h 4224847"/>
              <a:gd name="connsiteX5" fmla="*/ 32625792 w 34030193"/>
              <a:gd name="connsiteY5" fmla="*/ 3517996 h 4224847"/>
              <a:gd name="connsiteX6" fmla="*/ 33521904 w 34030193"/>
              <a:gd name="connsiteY6" fmla="*/ 3938620 h 4224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030193" h="4224847">
                <a:moveTo>
                  <a:pt x="0" y="3298540"/>
                </a:moveTo>
                <a:cubicBezTo>
                  <a:pt x="1630680" y="3749644"/>
                  <a:pt x="3877056" y="4142836"/>
                  <a:pt x="5980176" y="3627724"/>
                </a:cubicBezTo>
                <a:cubicBezTo>
                  <a:pt x="8083296" y="3112612"/>
                  <a:pt x="10380472" y="384144"/>
                  <a:pt x="12618720" y="207868"/>
                </a:cubicBezTo>
                <a:cubicBezTo>
                  <a:pt x="14856968" y="31592"/>
                  <a:pt x="17090136" y="2603596"/>
                  <a:pt x="19409664" y="2570068"/>
                </a:cubicBezTo>
                <a:cubicBezTo>
                  <a:pt x="21729192" y="2536540"/>
                  <a:pt x="24333200" y="-151288"/>
                  <a:pt x="26535888" y="6700"/>
                </a:cubicBezTo>
                <a:cubicBezTo>
                  <a:pt x="28738576" y="164688"/>
                  <a:pt x="30528768" y="2862676"/>
                  <a:pt x="32625792" y="3517996"/>
                </a:cubicBezTo>
                <a:cubicBezTo>
                  <a:pt x="34722816" y="4173316"/>
                  <a:pt x="33973008" y="4497928"/>
                  <a:pt x="33521904" y="3938620"/>
                </a:cubicBezTo>
              </a:path>
            </a:pathLst>
          </a:custGeom>
          <a:noFill/>
          <a:ln w="6350">
            <a:solidFill>
              <a:srgbClr val="00CC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dirty="0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0A3088C4-B9BC-468D-AD23-53F770E6219F}"/>
              </a:ext>
            </a:extLst>
          </p:cNvPr>
          <p:cNvSpPr/>
          <p:nvPr/>
        </p:nvSpPr>
        <p:spPr>
          <a:xfrm>
            <a:off x="-3453480" y="3429000"/>
            <a:ext cx="16354291" cy="2655141"/>
          </a:xfrm>
          <a:custGeom>
            <a:avLst/>
            <a:gdLst>
              <a:gd name="connsiteX0" fmla="*/ 0 w 33504554"/>
              <a:gd name="connsiteY0" fmla="*/ 5439507 h 5439507"/>
              <a:gd name="connsiteX1" fmla="*/ 6940061 w 33504554"/>
              <a:gd name="connsiteY1" fmla="*/ 2110153 h 5439507"/>
              <a:gd name="connsiteX2" fmla="*/ 12145108 w 33504554"/>
              <a:gd name="connsiteY2" fmla="*/ 2368061 h 5439507"/>
              <a:gd name="connsiteX3" fmla="*/ 18639692 w 33504554"/>
              <a:gd name="connsiteY3" fmla="*/ 398584 h 5439507"/>
              <a:gd name="connsiteX4" fmla="*/ 25650092 w 33504554"/>
              <a:gd name="connsiteY4" fmla="*/ 2438400 h 5439507"/>
              <a:gd name="connsiteX5" fmla="*/ 33504554 w 33504554"/>
              <a:gd name="connsiteY5" fmla="*/ 0 h 5439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04554" h="5439507">
                <a:moveTo>
                  <a:pt x="0" y="5439507"/>
                </a:moveTo>
                <a:cubicBezTo>
                  <a:pt x="2457938" y="4030784"/>
                  <a:pt x="4915876" y="2622061"/>
                  <a:pt x="6940061" y="2110153"/>
                </a:cubicBezTo>
                <a:cubicBezTo>
                  <a:pt x="8964246" y="1598245"/>
                  <a:pt x="10195170" y="2653322"/>
                  <a:pt x="12145108" y="2368061"/>
                </a:cubicBezTo>
                <a:cubicBezTo>
                  <a:pt x="14095046" y="2082800"/>
                  <a:pt x="16388861" y="386861"/>
                  <a:pt x="18639692" y="398584"/>
                </a:cubicBezTo>
                <a:cubicBezTo>
                  <a:pt x="20890523" y="410307"/>
                  <a:pt x="23172615" y="2504831"/>
                  <a:pt x="25650092" y="2438400"/>
                </a:cubicBezTo>
                <a:cubicBezTo>
                  <a:pt x="28127569" y="2371969"/>
                  <a:pt x="30816061" y="1185984"/>
                  <a:pt x="33504554" y="0"/>
                </a:cubicBezTo>
              </a:path>
            </a:pathLst>
          </a:custGeom>
          <a:noFill/>
          <a:ln w="6350">
            <a:solidFill>
              <a:srgbClr val="00CC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9E33489A-991A-484E-AE2D-D7DABC9AAE38}"/>
              </a:ext>
            </a:extLst>
          </p:cNvPr>
          <p:cNvGrpSpPr/>
          <p:nvPr/>
        </p:nvGrpSpPr>
        <p:grpSpPr>
          <a:xfrm>
            <a:off x="3854441" y="3961944"/>
            <a:ext cx="755336" cy="750910"/>
            <a:chOff x="4128761" y="3242284"/>
            <a:chExt cx="755336" cy="750910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27896161-AD2F-4CA3-882B-6093B330B138}"/>
                </a:ext>
              </a:extLst>
            </p:cNvPr>
            <p:cNvSpPr/>
            <p:nvPr/>
          </p:nvSpPr>
          <p:spPr>
            <a:xfrm>
              <a:off x="4130973" y="3242284"/>
              <a:ext cx="750910" cy="750910"/>
            </a:xfrm>
            <a:prstGeom prst="ellipse">
              <a:avLst/>
            </a:prstGeom>
            <a:solidFill>
              <a:schemeClr val="tx1">
                <a:alpha val="37000"/>
              </a:schemeClr>
            </a:solidFill>
            <a:ln w="19050">
              <a:solidFill>
                <a:srgbClr val="00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50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A95F552E-E1D8-4786-B9BF-27650AA1A43D}"/>
                </a:ext>
              </a:extLst>
            </p:cNvPr>
            <p:cNvSpPr txBox="1"/>
            <p:nvPr/>
          </p:nvSpPr>
          <p:spPr>
            <a:xfrm>
              <a:off x="4128761" y="3417684"/>
              <a:ext cx="7553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4400">
                  <a:latin typeface="Bebas" pitchFamily="50" charset="0"/>
                  <a:ea typeface="微软雅黑" panose="020B0503020204020204" pitchFamily="34" charset="-122"/>
                  <a:cs typeface="Microsoft YaHei" charset="-122"/>
                </a:defRPr>
              </a:lvl1pPr>
            </a:lstStyle>
            <a:p>
              <a:r>
                <a:rPr lang="en-US" altLang="zh-CN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2003</a:t>
              </a:r>
              <a:endParaRPr lang="zh-CN" altLang="en-US" sz="20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39F8D1D9-2ECE-4D23-9213-A072A7C4FB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5789" y="3267500"/>
              <a:ext cx="701278" cy="700479"/>
            </a:xfrm>
            <a:custGeom>
              <a:avLst/>
              <a:gdLst>
                <a:gd name="T0" fmla="*/ 113 w 227"/>
                <a:gd name="T1" fmla="*/ 0 h 227"/>
                <a:gd name="T2" fmla="*/ 113 w 227"/>
                <a:gd name="T3" fmla="*/ 4 h 227"/>
                <a:gd name="T4" fmla="*/ 42 w 227"/>
                <a:gd name="T5" fmla="*/ 25 h 227"/>
                <a:gd name="T6" fmla="*/ 45 w 227"/>
                <a:gd name="T7" fmla="*/ 28 h 227"/>
                <a:gd name="T8" fmla="*/ 0 w 227"/>
                <a:gd name="T9" fmla="*/ 111 h 227"/>
                <a:gd name="T10" fmla="*/ 4 w 227"/>
                <a:gd name="T11" fmla="*/ 116 h 227"/>
                <a:gd name="T12" fmla="*/ 59 w 227"/>
                <a:gd name="T13" fmla="*/ 14 h 227"/>
                <a:gd name="T14" fmla="*/ 61 w 227"/>
                <a:gd name="T15" fmla="*/ 18 h 227"/>
                <a:gd name="T16" fmla="*/ 6 w 227"/>
                <a:gd name="T17" fmla="*/ 77 h 227"/>
                <a:gd name="T18" fmla="*/ 6 w 227"/>
                <a:gd name="T19" fmla="*/ 92 h 227"/>
                <a:gd name="T20" fmla="*/ 5 w 227"/>
                <a:gd name="T21" fmla="*/ 97 h 227"/>
                <a:gd name="T22" fmla="*/ 28 w 227"/>
                <a:gd name="T23" fmla="*/ 39 h 227"/>
                <a:gd name="T24" fmla="*/ 31 w 227"/>
                <a:gd name="T25" fmla="*/ 42 h 227"/>
                <a:gd name="T26" fmla="*/ 14 w 227"/>
                <a:gd name="T27" fmla="*/ 59 h 227"/>
                <a:gd name="T28" fmla="*/ 78 w 227"/>
                <a:gd name="T29" fmla="*/ 10 h 227"/>
                <a:gd name="T30" fmla="*/ 74 w 227"/>
                <a:gd name="T31" fmla="*/ 12 h 227"/>
                <a:gd name="T32" fmla="*/ 135 w 227"/>
                <a:gd name="T33" fmla="*/ 2 h 227"/>
                <a:gd name="T34" fmla="*/ 134 w 227"/>
                <a:gd name="T35" fmla="*/ 6 h 227"/>
                <a:gd name="T36" fmla="*/ 210 w 227"/>
                <a:gd name="T37" fmla="*/ 55 h 227"/>
                <a:gd name="T38" fmla="*/ 198 w 227"/>
                <a:gd name="T39" fmla="*/ 45 h 227"/>
                <a:gd name="T40" fmla="*/ 195 w 227"/>
                <a:gd name="T41" fmla="*/ 42 h 227"/>
                <a:gd name="T42" fmla="*/ 225 w 227"/>
                <a:gd name="T43" fmla="*/ 96 h 227"/>
                <a:gd name="T44" fmla="*/ 221 w 227"/>
                <a:gd name="T45" fmla="*/ 97 h 227"/>
                <a:gd name="T46" fmla="*/ 219 w 227"/>
                <a:gd name="T47" fmla="*/ 73 h 227"/>
                <a:gd name="T48" fmla="*/ 185 w 227"/>
                <a:gd name="T49" fmla="*/ 31 h 227"/>
                <a:gd name="T50" fmla="*/ 182 w 227"/>
                <a:gd name="T51" fmla="*/ 28 h 227"/>
                <a:gd name="T52" fmla="*/ 154 w 227"/>
                <a:gd name="T53" fmla="*/ 8 h 227"/>
                <a:gd name="T54" fmla="*/ 153 w 227"/>
                <a:gd name="T55" fmla="*/ 12 h 227"/>
                <a:gd name="T56" fmla="*/ 168 w 227"/>
                <a:gd name="T57" fmla="*/ 14 h 227"/>
                <a:gd name="T58" fmla="*/ 97 w 227"/>
                <a:gd name="T59" fmla="*/ 6 h 227"/>
                <a:gd name="T60" fmla="*/ 92 w 227"/>
                <a:gd name="T61" fmla="*/ 6 h 227"/>
                <a:gd name="T62" fmla="*/ 168 w 227"/>
                <a:gd name="T63" fmla="*/ 213 h 227"/>
                <a:gd name="T64" fmla="*/ 166 w 227"/>
                <a:gd name="T65" fmla="*/ 209 h 227"/>
                <a:gd name="T66" fmla="*/ 188 w 227"/>
                <a:gd name="T67" fmla="*/ 199 h 227"/>
                <a:gd name="T68" fmla="*/ 149 w 227"/>
                <a:gd name="T69" fmla="*/ 217 h 227"/>
                <a:gd name="T70" fmla="*/ 153 w 227"/>
                <a:gd name="T71" fmla="*/ 215 h 227"/>
                <a:gd name="T72" fmla="*/ 199 w 227"/>
                <a:gd name="T73" fmla="*/ 188 h 227"/>
                <a:gd name="T74" fmla="*/ 195 w 227"/>
                <a:gd name="T75" fmla="*/ 185 h 227"/>
                <a:gd name="T76" fmla="*/ 222 w 227"/>
                <a:gd name="T77" fmla="*/ 113 h 227"/>
                <a:gd name="T78" fmla="*/ 227 w 227"/>
                <a:gd name="T79" fmla="*/ 113 h 227"/>
                <a:gd name="T80" fmla="*/ 131 w 227"/>
                <a:gd name="T81" fmla="*/ 226 h 227"/>
                <a:gd name="T82" fmla="*/ 130 w 227"/>
                <a:gd name="T83" fmla="*/ 221 h 227"/>
                <a:gd name="T84" fmla="*/ 225 w 227"/>
                <a:gd name="T85" fmla="*/ 131 h 227"/>
                <a:gd name="T86" fmla="*/ 207 w 227"/>
                <a:gd name="T87" fmla="*/ 170 h 227"/>
                <a:gd name="T88" fmla="*/ 209 w 227"/>
                <a:gd name="T89" fmla="*/ 166 h 227"/>
                <a:gd name="T90" fmla="*/ 219 w 227"/>
                <a:gd name="T91" fmla="*/ 154 h 227"/>
                <a:gd name="T92" fmla="*/ 215 w 227"/>
                <a:gd name="T93" fmla="*/ 153 h 227"/>
                <a:gd name="T94" fmla="*/ 96 w 227"/>
                <a:gd name="T95" fmla="*/ 226 h 227"/>
                <a:gd name="T96" fmla="*/ 18 w 227"/>
                <a:gd name="T97" fmla="*/ 166 h 227"/>
                <a:gd name="T98" fmla="*/ 20 w 227"/>
                <a:gd name="T99" fmla="*/ 170 h 227"/>
                <a:gd name="T100" fmla="*/ 25 w 227"/>
                <a:gd name="T101" fmla="*/ 185 h 227"/>
                <a:gd name="T102" fmla="*/ 28 w 227"/>
                <a:gd name="T103" fmla="*/ 182 h 227"/>
                <a:gd name="T104" fmla="*/ 111 w 227"/>
                <a:gd name="T105" fmla="*/ 227 h 227"/>
                <a:gd name="T106" fmla="*/ 115 w 227"/>
                <a:gd name="T107" fmla="*/ 223 h 227"/>
                <a:gd name="T108" fmla="*/ 39 w 227"/>
                <a:gd name="T109" fmla="*/ 199 h 227"/>
                <a:gd name="T110" fmla="*/ 41 w 227"/>
                <a:gd name="T111" fmla="*/ 196 h 227"/>
                <a:gd name="T112" fmla="*/ 7 w 227"/>
                <a:gd name="T113" fmla="*/ 154 h 227"/>
                <a:gd name="T114" fmla="*/ 5 w 227"/>
                <a:gd name="T115" fmla="*/ 130 h 227"/>
                <a:gd name="T116" fmla="*/ 6 w 227"/>
                <a:gd name="T117" fmla="*/ 135 h 227"/>
                <a:gd name="T118" fmla="*/ 55 w 227"/>
                <a:gd name="T119" fmla="*/ 211 h 227"/>
                <a:gd name="T120" fmla="*/ 57 w 227"/>
                <a:gd name="T121" fmla="*/ 207 h 227"/>
                <a:gd name="T122" fmla="*/ 77 w 227"/>
                <a:gd name="T123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7" h="227">
                  <a:moveTo>
                    <a:pt x="111" y="4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14" y="0"/>
                    <a:pt x="115" y="0"/>
                    <a:pt x="115" y="0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4"/>
                    <a:pt x="114" y="4"/>
                    <a:pt x="113" y="4"/>
                  </a:cubicBezTo>
                  <a:cubicBezTo>
                    <a:pt x="113" y="4"/>
                    <a:pt x="112" y="4"/>
                    <a:pt x="111" y="4"/>
                  </a:cubicBezTo>
                  <a:close/>
                  <a:moveTo>
                    <a:pt x="45" y="28"/>
                  </a:moveTo>
                  <a:cubicBezTo>
                    <a:pt x="42" y="25"/>
                    <a:pt x="42" y="25"/>
                    <a:pt x="42" y="25"/>
                  </a:cubicBezTo>
                  <a:cubicBezTo>
                    <a:pt x="41" y="26"/>
                    <a:pt x="40" y="27"/>
                    <a:pt x="39" y="28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0"/>
                    <a:pt x="44" y="29"/>
                    <a:pt x="45" y="28"/>
                  </a:cubicBezTo>
                  <a:close/>
                  <a:moveTo>
                    <a:pt x="4" y="113"/>
                  </a:moveTo>
                  <a:cubicBezTo>
                    <a:pt x="4" y="113"/>
                    <a:pt x="4" y="112"/>
                    <a:pt x="4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2"/>
                    <a:pt x="0" y="113"/>
                    <a:pt x="0" y="113"/>
                  </a:cubicBezTo>
                  <a:cubicBezTo>
                    <a:pt x="0" y="114"/>
                    <a:pt x="0" y="115"/>
                    <a:pt x="0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5"/>
                    <a:pt x="4" y="114"/>
                    <a:pt x="4" y="113"/>
                  </a:cubicBezTo>
                  <a:close/>
                  <a:moveTo>
                    <a:pt x="61" y="18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7" y="15"/>
                    <a:pt x="56" y="16"/>
                    <a:pt x="55" y="16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19"/>
                    <a:pt x="59" y="19"/>
                    <a:pt x="61" y="18"/>
                  </a:cubicBezTo>
                  <a:close/>
                  <a:moveTo>
                    <a:pt x="11" y="74"/>
                  </a:move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6" y="75"/>
                    <a:pt x="6" y="77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77"/>
                    <a:pt x="11" y="75"/>
                    <a:pt x="11" y="74"/>
                  </a:cubicBezTo>
                  <a:close/>
                  <a:moveTo>
                    <a:pt x="6" y="92"/>
                  </a:moveTo>
                  <a:cubicBezTo>
                    <a:pt x="2" y="92"/>
                    <a:pt x="2" y="92"/>
                    <a:pt x="2" y="92"/>
                  </a:cubicBezTo>
                  <a:cubicBezTo>
                    <a:pt x="2" y="93"/>
                    <a:pt x="1" y="95"/>
                    <a:pt x="1" y="96"/>
                  </a:cubicBezTo>
                  <a:cubicBezTo>
                    <a:pt x="5" y="97"/>
                    <a:pt x="5" y="97"/>
                    <a:pt x="5" y="97"/>
                  </a:cubicBezTo>
                  <a:cubicBezTo>
                    <a:pt x="6" y="95"/>
                    <a:pt x="6" y="94"/>
                    <a:pt x="6" y="92"/>
                  </a:cubicBezTo>
                  <a:close/>
                  <a:moveTo>
                    <a:pt x="31" y="42"/>
                  </a:moveTo>
                  <a:cubicBezTo>
                    <a:pt x="28" y="39"/>
                    <a:pt x="28" y="39"/>
                    <a:pt x="28" y="39"/>
                  </a:cubicBezTo>
                  <a:cubicBezTo>
                    <a:pt x="27" y="40"/>
                    <a:pt x="26" y="41"/>
                    <a:pt x="25" y="42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30" y="43"/>
                    <a:pt x="31" y="42"/>
                  </a:cubicBezTo>
                  <a:close/>
                  <a:moveTo>
                    <a:pt x="20" y="57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6"/>
                    <a:pt x="15" y="57"/>
                    <a:pt x="14" y="59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9" y="58"/>
                    <a:pt x="20" y="57"/>
                  </a:cubicBezTo>
                  <a:close/>
                  <a:moveTo>
                    <a:pt x="78" y="10"/>
                  </a:moveTo>
                  <a:cubicBezTo>
                    <a:pt x="77" y="6"/>
                    <a:pt x="77" y="6"/>
                    <a:pt x="77" y="6"/>
                  </a:cubicBezTo>
                  <a:cubicBezTo>
                    <a:pt x="75" y="7"/>
                    <a:pt x="74" y="7"/>
                    <a:pt x="72" y="8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1"/>
                    <a:pt x="77" y="11"/>
                    <a:pt x="78" y="10"/>
                  </a:cubicBezTo>
                  <a:close/>
                  <a:moveTo>
                    <a:pt x="134" y="6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4" y="2"/>
                    <a:pt x="132" y="2"/>
                    <a:pt x="131" y="1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2" y="6"/>
                    <a:pt x="133" y="6"/>
                    <a:pt x="134" y="6"/>
                  </a:cubicBezTo>
                  <a:close/>
                  <a:moveTo>
                    <a:pt x="209" y="61"/>
                  </a:moveTo>
                  <a:cubicBezTo>
                    <a:pt x="213" y="59"/>
                    <a:pt x="213" y="59"/>
                    <a:pt x="213" y="59"/>
                  </a:cubicBezTo>
                  <a:cubicBezTo>
                    <a:pt x="212" y="57"/>
                    <a:pt x="211" y="56"/>
                    <a:pt x="210" y="55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8" y="60"/>
                    <a:pt x="209" y="61"/>
                  </a:cubicBezTo>
                  <a:close/>
                  <a:moveTo>
                    <a:pt x="198" y="45"/>
                  </a:moveTo>
                  <a:cubicBezTo>
                    <a:pt x="202" y="42"/>
                    <a:pt x="202" y="42"/>
                    <a:pt x="202" y="42"/>
                  </a:cubicBezTo>
                  <a:cubicBezTo>
                    <a:pt x="201" y="41"/>
                    <a:pt x="200" y="40"/>
                    <a:pt x="199" y="39"/>
                  </a:cubicBezTo>
                  <a:cubicBezTo>
                    <a:pt x="195" y="42"/>
                    <a:pt x="195" y="42"/>
                    <a:pt x="195" y="42"/>
                  </a:cubicBezTo>
                  <a:cubicBezTo>
                    <a:pt x="196" y="43"/>
                    <a:pt x="197" y="44"/>
                    <a:pt x="198" y="45"/>
                  </a:cubicBezTo>
                  <a:close/>
                  <a:moveTo>
                    <a:pt x="221" y="97"/>
                  </a:moveTo>
                  <a:cubicBezTo>
                    <a:pt x="225" y="96"/>
                    <a:pt x="225" y="96"/>
                    <a:pt x="225" y="96"/>
                  </a:cubicBezTo>
                  <a:cubicBezTo>
                    <a:pt x="225" y="95"/>
                    <a:pt x="225" y="93"/>
                    <a:pt x="225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1" y="94"/>
                    <a:pt x="221" y="95"/>
                    <a:pt x="221" y="97"/>
                  </a:cubicBezTo>
                  <a:close/>
                  <a:moveTo>
                    <a:pt x="217" y="78"/>
                  </a:moveTo>
                  <a:cubicBezTo>
                    <a:pt x="221" y="77"/>
                    <a:pt x="221" y="77"/>
                    <a:pt x="221" y="77"/>
                  </a:cubicBezTo>
                  <a:cubicBezTo>
                    <a:pt x="220" y="75"/>
                    <a:pt x="220" y="74"/>
                    <a:pt x="219" y="73"/>
                  </a:cubicBezTo>
                  <a:cubicBezTo>
                    <a:pt x="215" y="74"/>
                    <a:pt x="215" y="74"/>
                    <a:pt x="215" y="74"/>
                  </a:cubicBezTo>
                  <a:cubicBezTo>
                    <a:pt x="216" y="75"/>
                    <a:pt x="216" y="77"/>
                    <a:pt x="217" y="78"/>
                  </a:cubicBezTo>
                  <a:close/>
                  <a:moveTo>
                    <a:pt x="185" y="31"/>
                  </a:moveTo>
                  <a:cubicBezTo>
                    <a:pt x="188" y="28"/>
                    <a:pt x="188" y="28"/>
                    <a:pt x="188" y="28"/>
                  </a:cubicBezTo>
                  <a:cubicBezTo>
                    <a:pt x="187" y="27"/>
                    <a:pt x="186" y="26"/>
                    <a:pt x="184" y="25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3" y="29"/>
                    <a:pt x="184" y="30"/>
                    <a:pt x="185" y="31"/>
                  </a:cubicBezTo>
                  <a:close/>
                  <a:moveTo>
                    <a:pt x="153" y="1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3" y="7"/>
                    <a:pt x="151" y="7"/>
                    <a:pt x="150" y="6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50" y="11"/>
                    <a:pt x="151" y="11"/>
                    <a:pt x="153" y="12"/>
                  </a:cubicBezTo>
                  <a:close/>
                  <a:moveTo>
                    <a:pt x="170" y="20"/>
                  </a:moveTo>
                  <a:cubicBezTo>
                    <a:pt x="172" y="16"/>
                    <a:pt x="172" y="16"/>
                    <a:pt x="172" y="16"/>
                  </a:cubicBezTo>
                  <a:cubicBezTo>
                    <a:pt x="171" y="16"/>
                    <a:pt x="169" y="15"/>
                    <a:pt x="168" y="14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9" y="19"/>
                    <a:pt x="170" y="20"/>
                  </a:cubicBezTo>
                  <a:close/>
                  <a:moveTo>
                    <a:pt x="97" y="6"/>
                  </a:moveTo>
                  <a:cubicBezTo>
                    <a:pt x="96" y="1"/>
                    <a:pt x="96" y="1"/>
                    <a:pt x="96" y="1"/>
                  </a:cubicBezTo>
                  <a:cubicBezTo>
                    <a:pt x="94" y="2"/>
                    <a:pt x="93" y="2"/>
                    <a:pt x="91" y="2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6"/>
                    <a:pt x="95" y="6"/>
                    <a:pt x="97" y="6"/>
                  </a:cubicBezTo>
                  <a:close/>
                  <a:moveTo>
                    <a:pt x="166" y="209"/>
                  </a:moveTo>
                  <a:cubicBezTo>
                    <a:pt x="168" y="213"/>
                    <a:pt x="168" y="213"/>
                    <a:pt x="168" y="213"/>
                  </a:cubicBezTo>
                  <a:cubicBezTo>
                    <a:pt x="169" y="212"/>
                    <a:pt x="171" y="211"/>
                    <a:pt x="172" y="211"/>
                  </a:cubicBezTo>
                  <a:cubicBezTo>
                    <a:pt x="170" y="207"/>
                    <a:pt x="170" y="207"/>
                    <a:pt x="170" y="207"/>
                  </a:cubicBezTo>
                  <a:cubicBezTo>
                    <a:pt x="169" y="208"/>
                    <a:pt x="167" y="208"/>
                    <a:pt x="166" y="209"/>
                  </a:cubicBezTo>
                  <a:close/>
                  <a:moveTo>
                    <a:pt x="182" y="199"/>
                  </a:moveTo>
                  <a:cubicBezTo>
                    <a:pt x="184" y="202"/>
                    <a:pt x="184" y="202"/>
                    <a:pt x="184" y="202"/>
                  </a:cubicBezTo>
                  <a:cubicBezTo>
                    <a:pt x="186" y="201"/>
                    <a:pt x="187" y="200"/>
                    <a:pt x="188" y="199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84" y="197"/>
                    <a:pt x="183" y="198"/>
                    <a:pt x="182" y="199"/>
                  </a:cubicBezTo>
                  <a:close/>
                  <a:moveTo>
                    <a:pt x="149" y="217"/>
                  </a:moveTo>
                  <a:cubicBezTo>
                    <a:pt x="150" y="221"/>
                    <a:pt x="150" y="221"/>
                    <a:pt x="150" y="221"/>
                  </a:cubicBezTo>
                  <a:cubicBezTo>
                    <a:pt x="151" y="220"/>
                    <a:pt x="153" y="220"/>
                    <a:pt x="154" y="219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1" y="216"/>
                    <a:pt x="150" y="216"/>
                    <a:pt x="149" y="217"/>
                  </a:cubicBezTo>
                  <a:close/>
                  <a:moveTo>
                    <a:pt x="195" y="185"/>
                  </a:moveTo>
                  <a:cubicBezTo>
                    <a:pt x="199" y="188"/>
                    <a:pt x="199" y="188"/>
                    <a:pt x="199" y="188"/>
                  </a:cubicBezTo>
                  <a:cubicBezTo>
                    <a:pt x="200" y="187"/>
                    <a:pt x="201" y="186"/>
                    <a:pt x="202" y="185"/>
                  </a:cubicBezTo>
                  <a:cubicBezTo>
                    <a:pt x="198" y="182"/>
                    <a:pt x="198" y="182"/>
                    <a:pt x="198" y="182"/>
                  </a:cubicBezTo>
                  <a:cubicBezTo>
                    <a:pt x="197" y="183"/>
                    <a:pt x="196" y="184"/>
                    <a:pt x="195" y="185"/>
                  </a:cubicBezTo>
                  <a:close/>
                  <a:moveTo>
                    <a:pt x="227" y="111"/>
                  </a:moveTo>
                  <a:cubicBezTo>
                    <a:pt x="222" y="111"/>
                    <a:pt x="222" y="111"/>
                    <a:pt x="222" y="111"/>
                  </a:cubicBezTo>
                  <a:cubicBezTo>
                    <a:pt x="222" y="112"/>
                    <a:pt x="222" y="113"/>
                    <a:pt x="222" y="113"/>
                  </a:cubicBezTo>
                  <a:cubicBezTo>
                    <a:pt x="222" y="114"/>
                    <a:pt x="222" y="115"/>
                    <a:pt x="222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4"/>
                    <a:pt x="227" y="113"/>
                  </a:cubicBezTo>
                  <a:cubicBezTo>
                    <a:pt x="227" y="113"/>
                    <a:pt x="227" y="112"/>
                    <a:pt x="227" y="111"/>
                  </a:cubicBezTo>
                  <a:close/>
                  <a:moveTo>
                    <a:pt x="130" y="221"/>
                  </a:moveTo>
                  <a:cubicBezTo>
                    <a:pt x="131" y="226"/>
                    <a:pt x="131" y="226"/>
                    <a:pt x="131" y="226"/>
                  </a:cubicBezTo>
                  <a:cubicBezTo>
                    <a:pt x="132" y="225"/>
                    <a:pt x="134" y="225"/>
                    <a:pt x="135" y="225"/>
                  </a:cubicBezTo>
                  <a:cubicBezTo>
                    <a:pt x="134" y="221"/>
                    <a:pt x="134" y="221"/>
                    <a:pt x="134" y="221"/>
                  </a:cubicBezTo>
                  <a:cubicBezTo>
                    <a:pt x="133" y="221"/>
                    <a:pt x="132" y="221"/>
                    <a:pt x="130" y="221"/>
                  </a:cubicBezTo>
                  <a:close/>
                  <a:moveTo>
                    <a:pt x="220" y="135"/>
                  </a:moveTo>
                  <a:cubicBezTo>
                    <a:pt x="225" y="135"/>
                    <a:pt x="225" y="135"/>
                    <a:pt x="225" y="135"/>
                  </a:cubicBezTo>
                  <a:cubicBezTo>
                    <a:pt x="225" y="134"/>
                    <a:pt x="225" y="132"/>
                    <a:pt x="225" y="131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1" y="132"/>
                    <a:pt x="221" y="133"/>
                    <a:pt x="220" y="135"/>
                  </a:cubicBezTo>
                  <a:close/>
                  <a:moveTo>
                    <a:pt x="207" y="170"/>
                  </a:moveTo>
                  <a:cubicBezTo>
                    <a:pt x="210" y="172"/>
                    <a:pt x="210" y="172"/>
                    <a:pt x="210" y="172"/>
                  </a:cubicBezTo>
                  <a:cubicBezTo>
                    <a:pt x="211" y="171"/>
                    <a:pt x="212" y="170"/>
                    <a:pt x="213" y="168"/>
                  </a:cubicBezTo>
                  <a:cubicBezTo>
                    <a:pt x="209" y="166"/>
                    <a:pt x="209" y="166"/>
                    <a:pt x="209" y="166"/>
                  </a:cubicBezTo>
                  <a:cubicBezTo>
                    <a:pt x="208" y="167"/>
                    <a:pt x="207" y="169"/>
                    <a:pt x="207" y="170"/>
                  </a:cubicBezTo>
                  <a:close/>
                  <a:moveTo>
                    <a:pt x="215" y="153"/>
                  </a:moveTo>
                  <a:cubicBezTo>
                    <a:pt x="219" y="154"/>
                    <a:pt x="219" y="154"/>
                    <a:pt x="219" y="154"/>
                  </a:cubicBezTo>
                  <a:cubicBezTo>
                    <a:pt x="220" y="153"/>
                    <a:pt x="220" y="152"/>
                    <a:pt x="221" y="150"/>
                  </a:cubicBezTo>
                  <a:cubicBezTo>
                    <a:pt x="217" y="149"/>
                    <a:pt x="217" y="149"/>
                    <a:pt x="217" y="149"/>
                  </a:cubicBezTo>
                  <a:cubicBezTo>
                    <a:pt x="216" y="150"/>
                    <a:pt x="216" y="152"/>
                    <a:pt x="215" y="153"/>
                  </a:cubicBezTo>
                  <a:close/>
                  <a:moveTo>
                    <a:pt x="92" y="221"/>
                  </a:moveTo>
                  <a:cubicBezTo>
                    <a:pt x="91" y="225"/>
                    <a:pt x="91" y="225"/>
                    <a:pt x="91" y="225"/>
                  </a:cubicBezTo>
                  <a:cubicBezTo>
                    <a:pt x="93" y="225"/>
                    <a:pt x="94" y="225"/>
                    <a:pt x="96" y="226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5" y="221"/>
                    <a:pt x="94" y="221"/>
                    <a:pt x="92" y="221"/>
                  </a:cubicBezTo>
                  <a:close/>
                  <a:moveTo>
                    <a:pt x="18" y="166"/>
                  </a:moveTo>
                  <a:cubicBezTo>
                    <a:pt x="14" y="168"/>
                    <a:pt x="14" y="168"/>
                    <a:pt x="14" y="168"/>
                  </a:cubicBezTo>
                  <a:cubicBezTo>
                    <a:pt x="15" y="170"/>
                    <a:pt x="15" y="171"/>
                    <a:pt x="16" y="172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8" y="167"/>
                    <a:pt x="18" y="166"/>
                  </a:cubicBezTo>
                  <a:close/>
                  <a:moveTo>
                    <a:pt x="28" y="182"/>
                  </a:moveTo>
                  <a:cubicBezTo>
                    <a:pt x="25" y="185"/>
                    <a:pt x="25" y="185"/>
                    <a:pt x="25" y="185"/>
                  </a:cubicBezTo>
                  <a:cubicBezTo>
                    <a:pt x="26" y="186"/>
                    <a:pt x="27" y="187"/>
                    <a:pt x="28" y="188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0" y="184"/>
                    <a:pt x="29" y="183"/>
                    <a:pt x="28" y="182"/>
                  </a:cubicBezTo>
                  <a:close/>
                  <a:moveTo>
                    <a:pt x="113" y="223"/>
                  </a:moveTo>
                  <a:cubicBezTo>
                    <a:pt x="113" y="223"/>
                    <a:pt x="112" y="223"/>
                    <a:pt x="111" y="223"/>
                  </a:cubicBezTo>
                  <a:cubicBezTo>
                    <a:pt x="111" y="227"/>
                    <a:pt x="111" y="227"/>
                    <a:pt x="111" y="227"/>
                  </a:cubicBezTo>
                  <a:cubicBezTo>
                    <a:pt x="112" y="227"/>
                    <a:pt x="113" y="227"/>
                    <a:pt x="113" y="227"/>
                  </a:cubicBezTo>
                  <a:cubicBezTo>
                    <a:pt x="114" y="227"/>
                    <a:pt x="115" y="227"/>
                    <a:pt x="115" y="227"/>
                  </a:cubicBezTo>
                  <a:cubicBezTo>
                    <a:pt x="115" y="223"/>
                    <a:pt x="115" y="223"/>
                    <a:pt x="115" y="223"/>
                  </a:cubicBezTo>
                  <a:cubicBezTo>
                    <a:pt x="115" y="223"/>
                    <a:pt x="114" y="223"/>
                    <a:pt x="113" y="223"/>
                  </a:cubicBezTo>
                  <a:close/>
                  <a:moveTo>
                    <a:pt x="41" y="196"/>
                  </a:moveTo>
                  <a:cubicBezTo>
                    <a:pt x="39" y="199"/>
                    <a:pt x="39" y="199"/>
                    <a:pt x="39" y="199"/>
                  </a:cubicBezTo>
                  <a:cubicBezTo>
                    <a:pt x="40" y="200"/>
                    <a:pt x="41" y="201"/>
                    <a:pt x="42" y="202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4" y="198"/>
                    <a:pt x="43" y="197"/>
                    <a:pt x="41" y="196"/>
                  </a:cubicBezTo>
                  <a:close/>
                  <a:moveTo>
                    <a:pt x="10" y="149"/>
                  </a:moveTo>
                  <a:cubicBezTo>
                    <a:pt x="6" y="150"/>
                    <a:pt x="6" y="150"/>
                    <a:pt x="6" y="150"/>
                  </a:cubicBezTo>
                  <a:cubicBezTo>
                    <a:pt x="6" y="152"/>
                    <a:pt x="7" y="153"/>
                    <a:pt x="7" y="154"/>
                  </a:cubicBezTo>
                  <a:cubicBezTo>
                    <a:pt x="11" y="153"/>
                    <a:pt x="11" y="153"/>
                    <a:pt x="11" y="153"/>
                  </a:cubicBezTo>
                  <a:cubicBezTo>
                    <a:pt x="11" y="152"/>
                    <a:pt x="10" y="150"/>
                    <a:pt x="10" y="149"/>
                  </a:cubicBezTo>
                  <a:close/>
                  <a:moveTo>
                    <a:pt x="5" y="130"/>
                  </a:moveTo>
                  <a:cubicBezTo>
                    <a:pt x="1" y="131"/>
                    <a:pt x="1" y="131"/>
                    <a:pt x="1" y="131"/>
                  </a:cubicBezTo>
                  <a:cubicBezTo>
                    <a:pt x="1" y="132"/>
                    <a:pt x="2" y="134"/>
                    <a:pt x="2" y="13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6" y="133"/>
                    <a:pt x="6" y="132"/>
                    <a:pt x="5" y="130"/>
                  </a:cubicBezTo>
                  <a:close/>
                  <a:moveTo>
                    <a:pt x="57" y="207"/>
                  </a:moveTo>
                  <a:cubicBezTo>
                    <a:pt x="55" y="211"/>
                    <a:pt x="55" y="211"/>
                    <a:pt x="55" y="211"/>
                  </a:cubicBezTo>
                  <a:cubicBezTo>
                    <a:pt x="56" y="211"/>
                    <a:pt x="57" y="212"/>
                    <a:pt x="59" y="213"/>
                  </a:cubicBezTo>
                  <a:cubicBezTo>
                    <a:pt x="61" y="209"/>
                    <a:pt x="61" y="209"/>
                    <a:pt x="61" y="209"/>
                  </a:cubicBezTo>
                  <a:cubicBezTo>
                    <a:pt x="59" y="208"/>
                    <a:pt x="58" y="208"/>
                    <a:pt x="57" y="207"/>
                  </a:cubicBezTo>
                  <a:close/>
                  <a:moveTo>
                    <a:pt x="74" y="215"/>
                  </a:moveTo>
                  <a:cubicBezTo>
                    <a:pt x="72" y="219"/>
                    <a:pt x="72" y="219"/>
                    <a:pt x="72" y="219"/>
                  </a:cubicBezTo>
                  <a:cubicBezTo>
                    <a:pt x="74" y="220"/>
                    <a:pt x="75" y="220"/>
                    <a:pt x="77" y="221"/>
                  </a:cubicBezTo>
                  <a:cubicBezTo>
                    <a:pt x="78" y="217"/>
                    <a:pt x="78" y="217"/>
                    <a:pt x="78" y="217"/>
                  </a:cubicBezTo>
                  <a:cubicBezTo>
                    <a:pt x="77" y="216"/>
                    <a:pt x="75" y="216"/>
                    <a:pt x="74" y="215"/>
                  </a:cubicBezTo>
                  <a:close/>
                </a:path>
              </a:pathLst>
            </a:custGeom>
            <a:solidFill>
              <a:srgbClr val="00CCF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 dirty="0"/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6F029E87-DE88-4117-BC28-1C32D66981D9}"/>
              </a:ext>
            </a:extLst>
          </p:cNvPr>
          <p:cNvGrpSpPr/>
          <p:nvPr/>
        </p:nvGrpSpPr>
        <p:grpSpPr>
          <a:xfrm>
            <a:off x="855033" y="3961944"/>
            <a:ext cx="755336" cy="750910"/>
            <a:chOff x="4128761" y="3242284"/>
            <a:chExt cx="755336" cy="750910"/>
          </a:xfrm>
        </p:grpSpPr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15C3A8E-5E58-49F3-9F3B-B42FC1119AB6}"/>
                </a:ext>
              </a:extLst>
            </p:cNvPr>
            <p:cNvSpPr/>
            <p:nvPr/>
          </p:nvSpPr>
          <p:spPr>
            <a:xfrm>
              <a:off x="4130973" y="3242284"/>
              <a:ext cx="750910" cy="750910"/>
            </a:xfrm>
            <a:prstGeom prst="ellipse">
              <a:avLst/>
            </a:prstGeom>
            <a:solidFill>
              <a:schemeClr val="tx1">
                <a:alpha val="37000"/>
              </a:schemeClr>
            </a:solidFill>
            <a:ln w="19050">
              <a:solidFill>
                <a:srgbClr val="00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50"/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4C91CA5-6B27-4608-8A6E-B5EA27E17ADB}"/>
                </a:ext>
              </a:extLst>
            </p:cNvPr>
            <p:cNvSpPr txBox="1"/>
            <p:nvPr/>
          </p:nvSpPr>
          <p:spPr>
            <a:xfrm>
              <a:off x="4128761" y="3417684"/>
              <a:ext cx="7553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4400">
                  <a:latin typeface="Bebas" pitchFamily="50" charset="0"/>
                  <a:ea typeface="微软雅黑" panose="020B0503020204020204" pitchFamily="34" charset="-122"/>
                  <a:cs typeface="Microsoft YaHei" charset="-122"/>
                </a:defRPr>
              </a:lvl1pPr>
            </a:lstStyle>
            <a:p>
              <a:r>
                <a:rPr lang="en-US" altLang="zh-CN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1993</a:t>
              </a:r>
              <a:endParaRPr lang="zh-CN" altLang="en-US" sz="20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D9C704E7-49FB-49D2-8301-59484CCD26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5789" y="3267500"/>
              <a:ext cx="701278" cy="700479"/>
            </a:xfrm>
            <a:custGeom>
              <a:avLst/>
              <a:gdLst>
                <a:gd name="T0" fmla="*/ 113 w 227"/>
                <a:gd name="T1" fmla="*/ 0 h 227"/>
                <a:gd name="T2" fmla="*/ 113 w 227"/>
                <a:gd name="T3" fmla="*/ 4 h 227"/>
                <a:gd name="T4" fmla="*/ 42 w 227"/>
                <a:gd name="T5" fmla="*/ 25 h 227"/>
                <a:gd name="T6" fmla="*/ 45 w 227"/>
                <a:gd name="T7" fmla="*/ 28 h 227"/>
                <a:gd name="T8" fmla="*/ 0 w 227"/>
                <a:gd name="T9" fmla="*/ 111 h 227"/>
                <a:gd name="T10" fmla="*/ 4 w 227"/>
                <a:gd name="T11" fmla="*/ 116 h 227"/>
                <a:gd name="T12" fmla="*/ 59 w 227"/>
                <a:gd name="T13" fmla="*/ 14 h 227"/>
                <a:gd name="T14" fmla="*/ 61 w 227"/>
                <a:gd name="T15" fmla="*/ 18 h 227"/>
                <a:gd name="T16" fmla="*/ 6 w 227"/>
                <a:gd name="T17" fmla="*/ 77 h 227"/>
                <a:gd name="T18" fmla="*/ 6 w 227"/>
                <a:gd name="T19" fmla="*/ 92 h 227"/>
                <a:gd name="T20" fmla="*/ 5 w 227"/>
                <a:gd name="T21" fmla="*/ 97 h 227"/>
                <a:gd name="T22" fmla="*/ 28 w 227"/>
                <a:gd name="T23" fmla="*/ 39 h 227"/>
                <a:gd name="T24" fmla="*/ 31 w 227"/>
                <a:gd name="T25" fmla="*/ 42 h 227"/>
                <a:gd name="T26" fmla="*/ 14 w 227"/>
                <a:gd name="T27" fmla="*/ 59 h 227"/>
                <a:gd name="T28" fmla="*/ 78 w 227"/>
                <a:gd name="T29" fmla="*/ 10 h 227"/>
                <a:gd name="T30" fmla="*/ 74 w 227"/>
                <a:gd name="T31" fmla="*/ 12 h 227"/>
                <a:gd name="T32" fmla="*/ 135 w 227"/>
                <a:gd name="T33" fmla="*/ 2 h 227"/>
                <a:gd name="T34" fmla="*/ 134 w 227"/>
                <a:gd name="T35" fmla="*/ 6 h 227"/>
                <a:gd name="T36" fmla="*/ 210 w 227"/>
                <a:gd name="T37" fmla="*/ 55 h 227"/>
                <a:gd name="T38" fmla="*/ 198 w 227"/>
                <a:gd name="T39" fmla="*/ 45 h 227"/>
                <a:gd name="T40" fmla="*/ 195 w 227"/>
                <a:gd name="T41" fmla="*/ 42 h 227"/>
                <a:gd name="T42" fmla="*/ 225 w 227"/>
                <a:gd name="T43" fmla="*/ 96 h 227"/>
                <a:gd name="T44" fmla="*/ 221 w 227"/>
                <a:gd name="T45" fmla="*/ 97 h 227"/>
                <a:gd name="T46" fmla="*/ 219 w 227"/>
                <a:gd name="T47" fmla="*/ 73 h 227"/>
                <a:gd name="T48" fmla="*/ 185 w 227"/>
                <a:gd name="T49" fmla="*/ 31 h 227"/>
                <a:gd name="T50" fmla="*/ 182 w 227"/>
                <a:gd name="T51" fmla="*/ 28 h 227"/>
                <a:gd name="T52" fmla="*/ 154 w 227"/>
                <a:gd name="T53" fmla="*/ 8 h 227"/>
                <a:gd name="T54" fmla="*/ 153 w 227"/>
                <a:gd name="T55" fmla="*/ 12 h 227"/>
                <a:gd name="T56" fmla="*/ 168 w 227"/>
                <a:gd name="T57" fmla="*/ 14 h 227"/>
                <a:gd name="T58" fmla="*/ 97 w 227"/>
                <a:gd name="T59" fmla="*/ 6 h 227"/>
                <a:gd name="T60" fmla="*/ 92 w 227"/>
                <a:gd name="T61" fmla="*/ 6 h 227"/>
                <a:gd name="T62" fmla="*/ 168 w 227"/>
                <a:gd name="T63" fmla="*/ 213 h 227"/>
                <a:gd name="T64" fmla="*/ 166 w 227"/>
                <a:gd name="T65" fmla="*/ 209 h 227"/>
                <a:gd name="T66" fmla="*/ 188 w 227"/>
                <a:gd name="T67" fmla="*/ 199 h 227"/>
                <a:gd name="T68" fmla="*/ 149 w 227"/>
                <a:gd name="T69" fmla="*/ 217 h 227"/>
                <a:gd name="T70" fmla="*/ 153 w 227"/>
                <a:gd name="T71" fmla="*/ 215 h 227"/>
                <a:gd name="T72" fmla="*/ 199 w 227"/>
                <a:gd name="T73" fmla="*/ 188 h 227"/>
                <a:gd name="T74" fmla="*/ 195 w 227"/>
                <a:gd name="T75" fmla="*/ 185 h 227"/>
                <a:gd name="T76" fmla="*/ 222 w 227"/>
                <a:gd name="T77" fmla="*/ 113 h 227"/>
                <a:gd name="T78" fmla="*/ 227 w 227"/>
                <a:gd name="T79" fmla="*/ 113 h 227"/>
                <a:gd name="T80" fmla="*/ 131 w 227"/>
                <a:gd name="T81" fmla="*/ 226 h 227"/>
                <a:gd name="T82" fmla="*/ 130 w 227"/>
                <a:gd name="T83" fmla="*/ 221 h 227"/>
                <a:gd name="T84" fmla="*/ 225 w 227"/>
                <a:gd name="T85" fmla="*/ 131 h 227"/>
                <a:gd name="T86" fmla="*/ 207 w 227"/>
                <a:gd name="T87" fmla="*/ 170 h 227"/>
                <a:gd name="T88" fmla="*/ 209 w 227"/>
                <a:gd name="T89" fmla="*/ 166 h 227"/>
                <a:gd name="T90" fmla="*/ 219 w 227"/>
                <a:gd name="T91" fmla="*/ 154 h 227"/>
                <a:gd name="T92" fmla="*/ 215 w 227"/>
                <a:gd name="T93" fmla="*/ 153 h 227"/>
                <a:gd name="T94" fmla="*/ 96 w 227"/>
                <a:gd name="T95" fmla="*/ 226 h 227"/>
                <a:gd name="T96" fmla="*/ 18 w 227"/>
                <a:gd name="T97" fmla="*/ 166 h 227"/>
                <a:gd name="T98" fmla="*/ 20 w 227"/>
                <a:gd name="T99" fmla="*/ 170 h 227"/>
                <a:gd name="T100" fmla="*/ 25 w 227"/>
                <a:gd name="T101" fmla="*/ 185 h 227"/>
                <a:gd name="T102" fmla="*/ 28 w 227"/>
                <a:gd name="T103" fmla="*/ 182 h 227"/>
                <a:gd name="T104" fmla="*/ 111 w 227"/>
                <a:gd name="T105" fmla="*/ 227 h 227"/>
                <a:gd name="T106" fmla="*/ 115 w 227"/>
                <a:gd name="T107" fmla="*/ 223 h 227"/>
                <a:gd name="T108" fmla="*/ 39 w 227"/>
                <a:gd name="T109" fmla="*/ 199 h 227"/>
                <a:gd name="T110" fmla="*/ 41 w 227"/>
                <a:gd name="T111" fmla="*/ 196 h 227"/>
                <a:gd name="T112" fmla="*/ 7 w 227"/>
                <a:gd name="T113" fmla="*/ 154 h 227"/>
                <a:gd name="T114" fmla="*/ 5 w 227"/>
                <a:gd name="T115" fmla="*/ 130 h 227"/>
                <a:gd name="T116" fmla="*/ 6 w 227"/>
                <a:gd name="T117" fmla="*/ 135 h 227"/>
                <a:gd name="T118" fmla="*/ 55 w 227"/>
                <a:gd name="T119" fmla="*/ 211 h 227"/>
                <a:gd name="T120" fmla="*/ 57 w 227"/>
                <a:gd name="T121" fmla="*/ 207 h 227"/>
                <a:gd name="T122" fmla="*/ 77 w 227"/>
                <a:gd name="T123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7" h="227">
                  <a:moveTo>
                    <a:pt x="111" y="4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14" y="0"/>
                    <a:pt x="115" y="0"/>
                    <a:pt x="115" y="0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4"/>
                    <a:pt x="114" y="4"/>
                    <a:pt x="113" y="4"/>
                  </a:cubicBezTo>
                  <a:cubicBezTo>
                    <a:pt x="113" y="4"/>
                    <a:pt x="112" y="4"/>
                    <a:pt x="111" y="4"/>
                  </a:cubicBezTo>
                  <a:close/>
                  <a:moveTo>
                    <a:pt x="45" y="28"/>
                  </a:moveTo>
                  <a:cubicBezTo>
                    <a:pt x="42" y="25"/>
                    <a:pt x="42" y="25"/>
                    <a:pt x="42" y="25"/>
                  </a:cubicBezTo>
                  <a:cubicBezTo>
                    <a:pt x="41" y="26"/>
                    <a:pt x="40" y="27"/>
                    <a:pt x="39" y="28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0"/>
                    <a:pt x="44" y="29"/>
                    <a:pt x="45" y="28"/>
                  </a:cubicBezTo>
                  <a:close/>
                  <a:moveTo>
                    <a:pt x="4" y="113"/>
                  </a:moveTo>
                  <a:cubicBezTo>
                    <a:pt x="4" y="113"/>
                    <a:pt x="4" y="112"/>
                    <a:pt x="4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2"/>
                    <a:pt x="0" y="113"/>
                    <a:pt x="0" y="113"/>
                  </a:cubicBezTo>
                  <a:cubicBezTo>
                    <a:pt x="0" y="114"/>
                    <a:pt x="0" y="115"/>
                    <a:pt x="0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5"/>
                    <a:pt x="4" y="114"/>
                    <a:pt x="4" y="113"/>
                  </a:cubicBezTo>
                  <a:close/>
                  <a:moveTo>
                    <a:pt x="61" y="18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7" y="15"/>
                    <a:pt x="56" y="16"/>
                    <a:pt x="55" y="16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19"/>
                    <a:pt x="59" y="19"/>
                    <a:pt x="61" y="18"/>
                  </a:cubicBezTo>
                  <a:close/>
                  <a:moveTo>
                    <a:pt x="11" y="74"/>
                  </a:move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6" y="75"/>
                    <a:pt x="6" y="77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77"/>
                    <a:pt x="11" y="75"/>
                    <a:pt x="11" y="74"/>
                  </a:cubicBezTo>
                  <a:close/>
                  <a:moveTo>
                    <a:pt x="6" y="92"/>
                  </a:moveTo>
                  <a:cubicBezTo>
                    <a:pt x="2" y="92"/>
                    <a:pt x="2" y="92"/>
                    <a:pt x="2" y="92"/>
                  </a:cubicBezTo>
                  <a:cubicBezTo>
                    <a:pt x="2" y="93"/>
                    <a:pt x="1" y="95"/>
                    <a:pt x="1" y="96"/>
                  </a:cubicBezTo>
                  <a:cubicBezTo>
                    <a:pt x="5" y="97"/>
                    <a:pt x="5" y="97"/>
                    <a:pt x="5" y="97"/>
                  </a:cubicBezTo>
                  <a:cubicBezTo>
                    <a:pt x="6" y="95"/>
                    <a:pt x="6" y="94"/>
                    <a:pt x="6" y="92"/>
                  </a:cubicBezTo>
                  <a:close/>
                  <a:moveTo>
                    <a:pt x="31" y="42"/>
                  </a:moveTo>
                  <a:cubicBezTo>
                    <a:pt x="28" y="39"/>
                    <a:pt x="28" y="39"/>
                    <a:pt x="28" y="39"/>
                  </a:cubicBezTo>
                  <a:cubicBezTo>
                    <a:pt x="27" y="40"/>
                    <a:pt x="26" y="41"/>
                    <a:pt x="25" y="42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30" y="43"/>
                    <a:pt x="31" y="42"/>
                  </a:cubicBezTo>
                  <a:close/>
                  <a:moveTo>
                    <a:pt x="20" y="57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6"/>
                    <a:pt x="15" y="57"/>
                    <a:pt x="14" y="59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9" y="58"/>
                    <a:pt x="20" y="57"/>
                  </a:cubicBezTo>
                  <a:close/>
                  <a:moveTo>
                    <a:pt x="78" y="10"/>
                  </a:moveTo>
                  <a:cubicBezTo>
                    <a:pt x="77" y="6"/>
                    <a:pt x="77" y="6"/>
                    <a:pt x="77" y="6"/>
                  </a:cubicBezTo>
                  <a:cubicBezTo>
                    <a:pt x="75" y="7"/>
                    <a:pt x="74" y="7"/>
                    <a:pt x="72" y="8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1"/>
                    <a:pt x="77" y="11"/>
                    <a:pt x="78" y="10"/>
                  </a:cubicBezTo>
                  <a:close/>
                  <a:moveTo>
                    <a:pt x="134" y="6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4" y="2"/>
                    <a:pt x="132" y="2"/>
                    <a:pt x="131" y="1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2" y="6"/>
                    <a:pt x="133" y="6"/>
                    <a:pt x="134" y="6"/>
                  </a:cubicBezTo>
                  <a:close/>
                  <a:moveTo>
                    <a:pt x="209" y="61"/>
                  </a:moveTo>
                  <a:cubicBezTo>
                    <a:pt x="213" y="59"/>
                    <a:pt x="213" y="59"/>
                    <a:pt x="213" y="59"/>
                  </a:cubicBezTo>
                  <a:cubicBezTo>
                    <a:pt x="212" y="57"/>
                    <a:pt x="211" y="56"/>
                    <a:pt x="210" y="55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8" y="60"/>
                    <a:pt x="209" y="61"/>
                  </a:cubicBezTo>
                  <a:close/>
                  <a:moveTo>
                    <a:pt x="198" y="45"/>
                  </a:moveTo>
                  <a:cubicBezTo>
                    <a:pt x="202" y="42"/>
                    <a:pt x="202" y="42"/>
                    <a:pt x="202" y="42"/>
                  </a:cubicBezTo>
                  <a:cubicBezTo>
                    <a:pt x="201" y="41"/>
                    <a:pt x="200" y="40"/>
                    <a:pt x="199" y="39"/>
                  </a:cubicBezTo>
                  <a:cubicBezTo>
                    <a:pt x="195" y="42"/>
                    <a:pt x="195" y="42"/>
                    <a:pt x="195" y="42"/>
                  </a:cubicBezTo>
                  <a:cubicBezTo>
                    <a:pt x="196" y="43"/>
                    <a:pt x="197" y="44"/>
                    <a:pt x="198" y="45"/>
                  </a:cubicBezTo>
                  <a:close/>
                  <a:moveTo>
                    <a:pt x="221" y="97"/>
                  </a:moveTo>
                  <a:cubicBezTo>
                    <a:pt x="225" y="96"/>
                    <a:pt x="225" y="96"/>
                    <a:pt x="225" y="96"/>
                  </a:cubicBezTo>
                  <a:cubicBezTo>
                    <a:pt x="225" y="95"/>
                    <a:pt x="225" y="93"/>
                    <a:pt x="225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1" y="94"/>
                    <a:pt x="221" y="95"/>
                    <a:pt x="221" y="97"/>
                  </a:cubicBezTo>
                  <a:close/>
                  <a:moveTo>
                    <a:pt x="217" y="78"/>
                  </a:moveTo>
                  <a:cubicBezTo>
                    <a:pt x="221" y="77"/>
                    <a:pt x="221" y="77"/>
                    <a:pt x="221" y="77"/>
                  </a:cubicBezTo>
                  <a:cubicBezTo>
                    <a:pt x="220" y="75"/>
                    <a:pt x="220" y="74"/>
                    <a:pt x="219" y="73"/>
                  </a:cubicBezTo>
                  <a:cubicBezTo>
                    <a:pt x="215" y="74"/>
                    <a:pt x="215" y="74"/>
                    <a:pt x="215" y="74"/>
                  </a:cubicBezTo>
                  <a:cubicBezTo>
                    <a:pt x="216" y="75"/>
                    <a:pt x="216" y="77"/>
                    <a:pt x="217" y="78"/>
                  </a:cubicBezTo>
                  <a:close/>
                  <a:moveTo>
                    <a:pt x="185" y="31"/>
                  </a:moveTo>
                  <a:cubicBezTo>
                    <a:pt x="188" y="28"/>
                    <a:pt x="188" y="28"/>
                    <a:pt x="188" y="28"/>
                  </a:cubicBezTo>
                  <a:cubicBezTo>
                    <a:pt x="187" y="27"/>
                    <a:pt x="186" y="26"/>
                    <a:pt x="184" y="25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3" y="29"/>
                    <a:pt x="184" y="30"/>
                    <a:pt x="185" y="31"/>
                  </a:cubicBezTo>
                  <a:close/>
                  <a:moveTo>
                    <a:pt x="153" y="1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3" y="7"/>
                    <a:pt x="151" y="7"/>
                    <a:pt x="150" y="6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50" y="11"/>
                    <a:pt x="151" y="11"/>
                    <a:pt x="153" y="12"/>
                  </a:cubicBezTo>
                  <a:close/>
                  <a:moveTo>
                    <a:pt x="170" y="20"/>
                  </a:moveTo>
                  <a:cubicBezTo>
                    <a:pt x="172" y="16"/>
                    <a:pt x="172" y="16"/>
                    <a:pt x="172" y="16"/>
                  </a:cubicBezTo>
                  <a:cubicBezTo>
                    <a:pt x="171" y="16"/>
                    <a:pt x="169" y="15"/>
                    <a:pt x="168" y="14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9" y="19"/>
                    <a:pt x="170" y="20"/>
                  </a:cubicBezTo>
                  <a:close/>
                  <a:moveTo>
                    <a:pt x="97" y="6"/>
                  </a:moveTo>
                  <a:cubicBezTo>
                    <a:pt x="96" y="1"/>
                    <a:pt x="96" y="1"/>
                    <a:pt x="96" y="1"/>
                  </a:cubicBezTo>
                  <a:cubicBezTo>
                    <a:pt x="94" y="2"/>
                    <a:pt x="93" y="2"/>
                    <a:pt x="91" y="2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6"/>
                    <a:pt x="95" y="6"/>
                    <a:pt x="97" y="6"/>
                  </a:cubicBezTo>
                  <a:close/>
                  <a:moveTo>
                    <a:pt x="166" y="209"/>
                  </a:moveTo>
                  <a:cubicBezTo>
                    <a:pt x="168" y="213"/>
                    <a:pt x="168" y="213"/>
                    <a:pt x="168" y="213"/>
                  </a:cubicBezTo>
                  <a:cubicBezTo>
                    <a:pt x="169" y="212"/>
                    <a:pt x="171" y="211"/>
                    <a:pt x="172" y="211"/>
                  </a:cubicBezTo>
                  <a:cubicBezTo>
                    <a:pt x="170" y="207"/>
                    <a:pt x="170" y="207"/>
                    <a:pt x="170" y="207"/>
                  </a:cubicBezTo>
                  <a:cubicBezTo>
                    <a:pt x="169" y="208"/>
                    <a:pt x="167" y="208"/>
                    <a:pt x="166" y="209"/>
                  </a:cubicBezTo>
                  <a:close/>
                  <a:moveTo>
                    <a:pt x="182" y="199"/>
                  </a:moveTo>
                  <a:cubicBezTo>
                    <a:pt x="184" y="202"/>
                    <a:pt x="184" y="202"/>
                    <a:pt x="184" y="202"/>
                  </a:cubicBezTo>
                  <a:cubicBezTo>
                    <a:pt x="186" y="201"/>
                    <a:pt x="187" y="200"/>
                    <a:pt x="188" y="199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84" y="197"/>
                    <a:pt x="183" y="198"/>
                    <a:pt x="182" y="199"/>
                  </a:cubicBezTo>
                  <a:close/>
                  <a:moveTo>
                    <a:pt x="149" y="217"/>
                  </a:moveTo>
                  <a:cubicBezTo>
                    <a:pt x="150" y="221"/>
                    <a:pt x="150" y="221"/>
                    <a:pt x="150" y="221"/>
                  </a:cubicBezTo>
                  <a:cubicBezTo>
                    <a:pt x="151" y="220"/>
                    <a:pt x="153" y="220"/>
                    <a:pt x="154" y="219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1" y="216"/>
                    <a:pt x="150" y="216"/>
                    <a:pt x="149" y="217"/>
                  </a:cubicBezTo>
                  <a:close/>
                  <a:moveTo>
                    <a:pt x="195" y="185"/>
                  </a:moveTo>
                  <a:cubicBezTo>
                    <a:pt x="199" y="188"/>
                    <a:pt x="199" y="188"/>
                    <a:pt x="199" y="188"/>
                  </a:cubicBezTo>
                  <a:cubicBezTo>
                    <a:pt x="200" y="187"/>
                    <a:pt x="201" y="186"/>
                    <a:pt x="202" y="185"/>
                  </a:cubicBezTo>
                  <a:cubicBezTo>
                    <a:pt x="198" y="182"/>
                    <a:pt x="198" y="182"/>
                    <a:pt x="198" y="182"/>
                  </a:cubicBezTo>
                  <a:cubicBezTo>
                    <a:pt x="197" y="183"/>
                    <a:pt x="196" y="184"/>
                    <a:pt x="195" y="185"/>
                  </a:cubicBezTo>
                  <a:close/>
                  <a:moveTo>
                    <a:pt x="227" y="111"/>
                  </a:moveTo>
                  <a:cubicBezTo>
                    <a:pt x="222" y="111"/>
                    <a:pt x="222" y="111"/>
                    <a:pt x="222" y="111"/>
                  </a:cubicBezTo>
                  <a:cubicBezTo>
                    <a:pt x="222" y="112"/>
                    <a:pt x="222" y="113"/>
                    <a:pt x="222" y="113"/>
                  </a:cubicBezTo>
                  <a:cubicBezTo>
                    <a:pt x="222" y="114"/>
                    <a:pt x="222" y="115"/>
                    <a:pt x="222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4"/>
                    <a:pt x="227" y="113"/>
                  </a:cubicBezTo>
                  <a:cubicBezTo>
                    <a:pt x="227" y="113"/>
                    <a:pt x="227" y="112"/>
                    <a:pt x="227" y="111"/>
                  </a:cubicBezTo>
                  <a:close/>
                  <a:moveTo>
                    <a:pt x="130" y="221"/>
                  </a:moveTo>
                  <a:cubicBezTo>
                    <a:pt x="131" y="226"/>
                    <a:pt x="131" y="226"/>
                    <a:pt x="131" y="226"/>
                  </a:cubicBezTo>
                  <a:cubicBezTo>
                    <a:pt x="132" y="225"/>
                    <a:pt x="134" y="225"/>
                    <a:pt x="135" y="225"/>
                  </a:cubicBezTo>
                  <a:cubicBezTo>
                    <a:pt x="134" y="221"/>
                    <a:pt x="134" y="221"/>
                    <a:pt x="134" y="221"/>
                  </a:cubicBezTo>
                  <a:cubicBezTo>
                    <a:pt x="133" y="221"/>
                    <a:pt x="132" y="221"/>
                    <a:pt x="130" y="221"/>
                  </a:cubicBezTo>
                  <a:close/>
                  <a:moveTo>
                    <a:pt x="220" y="135"/>
                  </a:moveTo>
                  <a:cubicBezTo>
                    <a:pt x="225" y="135"/>
                    <a:pt x="225" y="135"/>
                    <a:pt x="225" y="135"/>
                  </a:cubicBezTo>
                  <a:cubicBezTo>
                    <a:pt x="225" y="134"/>
                    <a:pt x="225" y="132"/>
                    <a:pt x="225" y="131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1" y="132"/>
                    <a:pt x="221" y="133"/>
                    <a:pt x="220" y="135"/>
                  </a:cubicBezTo>
                  <a:close/>
                  <a:moveTo>
                    <a:pt x="207" y="170"/>
                  </a:moveTo>
                  <a:cubicBezTo>
                    <a:pt x="210" y="172"/>
                    <a:pt x="210" y="172"/>
                    <a:pt x="210" y="172"/>
                  </a:cubicBezTo>
                  <a:cubicBezTo>
                    <a:pt x="211" y="171"/>
                    <a:pt x="212" y="170"/>
                    <a:pt x="213" y="168"/>
                  </a:cubicBezTo>
                  <a:cubicBezTo>
                    <a:pt x="209" y="166"/>
                    <a:pt x="209" y="166"/>
                    <a:pt x="209" y="166"/>
                  </a:cubicBezTo>
                  <a:cubicBezTo>
                    <a:pt x="208" y="167"/>
                    <a:pt x="207" y="169"/>
                    <a:pt x="207" y="170"/>
                  </a:cubicBezTo>
                  <a:close/>
                  <a:moveTo>
                    <a:pt x="215" y="153"/>
                  </a:moveTo>
                  <a:cubicBezTo>
                    <a:pt x="219" y="154"/>
                    <a:pt x="219" y="154"/>
                    <a:pt x="219" y="154"/>
                  </a:cubicBezTo>
                  <a:cubicBezTo>
                    <a:pt x="220" y="153"/>
                    <a:pt x="220" y="152"/>
                    <a:pt x="221" y="150"/>
                  </a:cubicBezTo>
                  <a:cubicBezTo>
                    <a:pt x="217" y="149"/>
                    <a:pt x="217" y="149"/>
                    <a:pt x="217" y="149"/>
                  </a:cubicBezTo>
                  <a:cubicBezTo>
                    <a:pt x="216" y="150"/>
                    <a:pt x="216" y="152"/>
                    <a:pt x="215" y="153"/>
                  </a:cubicBezTo>
                  <a:close/>
                  <a:moveTo>
                    <a:pt x="92" y="221"/>
                  </a:moveTo>
                  <a:cubicBezTo>
                    <a:pt x="91" y="225"/>
                    <a:pt x="91" y="225"/>
                    <a:pt x="91" y="225"/>
                  </a:cubicBezTo>
                  <a:cubicBezTo>
                    <a:pt x="93" y="225"/>
                    <a:pt x="94" y="225"/>
                    <a:pt x="96" y="226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5" y="221"/>
                    <a:pt x="94" y="221"/>
                    <a:pt x="92" y="221"/>
                  </a:cubicBezTo>
                  <a:close/>
                  <a:moveTo>
                    <a:pt x="18" y="166"/>
                  </a:moveTo>
                  <a:cubicBezTo>
                    <a:pt x="14" y="168"/>
                    <a:pt x="14" y="168"/>
                    <a:pt x="14" y="168"/>
                  </a:cubicBezTo>
                  <a:cubicBezTo>
                    <a:pt x="15" y="170"/>
                    <a:pt x="15" y="171"/>
                    <a:pt x="16" y="172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8" y="167"/>
                    <a:pt x="18" y="166"/>
                  </a:cubicBezTo>
                  <a:close/>
                  <a:moveTo>
                    <a:pt x="28" y="182"/>
                  </a:moveTo>
                  <a:cubicBezTo>
                    <a:pt x="25" y="185"/>
                    <a:pt x="25" y="185"/>
                    <a:pt x="25" y="185"/>
                  </a:cubicBezTo>
                  <a:cubicBezTo>
                    <a:pt x="26" y="186"/>
                    <a:pt x="27" y="187"/>
                    <a:pt x="28" y="188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0" y="184"/>
                    <a:pt x="29" y="183"/>
                    <a:pt x="28" y="182"/>
                  </a:cubicBezTo>
                  <a:close/>
                  <a:moveTo>
                    <a:pt x="113" y="223"/>
                  </a:moveTo>
                  <a:cubicBezTo>
                    <a:pt x="113" y="223"/>
                    <a:pt x="112" y="223"/>
                    <a:pt x="111" y="223"/>
                  </a:cubicBezTo>
                  <a:cubicBezTo>
                    <a:pt x="111" y="227"/>
                    <a:pt x="111" y="227"/>
                    <a:pt x="111" y="227"/>
                  </a:cubicBezTo>
                  <a:cubicBezTo>
                    <a:pt x="112" y="227"/>
                    <a:pt x="113" y="227"/>
                    <a:pt x="113" y="227"/>
                  </a:cubicBezTo>
                  <a:cubicBezTo>
                    <a:pt x="114" y="227"/>
                    <a:pt x="115" y="227"/>
                    <a:pt x="115" y="227"/>
                  </a:cubicBezTo>
                  <a:cubicBezTo>
                    <a:pt x="115" y="223"/>
                    <a:pt x="115" y="223"/>
                    <a:pt x="115" y="223"/>
                  </a:cubicBezTo>
                  <a:cubicBezTo>
                    <a:pt x="115" y="223"/>
                    <a:pt x="114" y="223"/>
                    <a:pt x="113" y="223"/>
                  </a:cubicBezTo>
                  <a:close/>
                  <a:moveTo>
                    <a:pt x="41" y="196"/>
                  </a:moveTo>
                  <a:cubicBezTo>
                    <a:pt x="39" y="199"/>
                    <a:pt x="39" y="199"/>
                    <a:pt x="39" y="199"/>
                  </a:cubicBezTo>
                  <a:cubicBezTo>
                    <a:pt x="40" y="200"/>
                    <a:pt x="41" y="201"/>
                    <a:pt x="42" y="202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4" y="198"/>
                    <a:pt x="43" y="197"/>
                    <a:pt x="41" y="196"/>
                  </a:cubicBezTo>
                  <a:close/>
                  <a:moveTo>
                    <a:pt x="10" y="149"/>
                  </a:moveTo>
                  <a:cubicBezTo>
                    <a:pt x="6" y="150"/>
                    <a:pt x="6" y="150"/>
                    <a:pt x="6" y="150"/>
                  </a:cubicBezTo>
                  <a:cubicBezTo>
                    <a:pt x="6" y="152"/>
                    <a:pt x="7" y="153"/>
                    <a:pt x="7" y="154"/>
                  </a:cubicBezTo>
                  <a:cubicBezTo>
                    <a:pt x="11" y="153"/>
                    <a:pt x="11" y="153"/>
                    <a:pt x="11" y="153"/>
                  </a:cubicBezTo>
                  <a:cubicBezTo>
                    <a:pt x="11" y="152"/>
                    <a:pt x="10" y="150"/>
                    <a:pt x="10" y="149"/>
                  </a:cubicBezTo>
                  <a:close/>
                  <a:moveTo>
                    <a:pt x="5" y="130"/>
                  </a:moveTo>
                  <a:cubicBezTo>
                    <a:pt x="1" y="131"/>
                    <a:pt x="1" y="131"/>
                    <a:pt x="1" y="131"/>
                  </a:cubicBezTo>
                  <a:cubicBezTo>
                    <a:pt x="1" y="132"/>
                    <a:pt x="2" y="134"/>
                    <a:pt x="2" y="13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6" y="133"/>
                    <a:pt x="6" y="132"/>
                    <a:pt x="5" y="130"/>
                  </a:cubicBezTo>
                  <a:close/>
                  <a:moveTo>
                    <a:pt x="57" y="207"/>
                  </a:moveTo>
                  <a:cubicBezTo>
                    <a:pt x="55" y="211"/>
                    <a:pt x="55" y="211"/>
                    <a:pt x="55" y="211"/>
                  </a:cubicBezTo>
                  <a:cubicBezTo>
                    <a:pt x="56" y="211"/>
                    <a:pt x="57" y="212"/>
                    <a:pt x="59" y="213"/>
                  </a:cubicBezTo>
                  <a:cubicBezTo>
                    <a:pt x="61" y="209"/>
                    <a:pt x="61" y="209"/>
                    <a:pt x="61" y="209"/>
                  </a:cubicBezTo>
                  <a:cubicBezTo>
                    <a:pt x="59" y="208"/>
                    <a:pt x="58" y="208"/>
                    <a:pt x="57" y="207"/>
                  </a:cubicBezTo>
                  <a:close/>
                  <a:moveTo>
                    <a:pt x="74" y="215"/>
                  </a:moveTo>
                  <a:cubicBezTo>
                    <a:pt x="72" y="219"/>
                    <a:pt x="72" y="219"/>
                    <a:pt x="72" y="219"/>
                  </a:cubicBezTo>
                  <a:cubicBezTo>
                    <a:pt x="74" y="220"/>
                    <a:pt x="75" y="220"/>
                    <a:pt x="77" y="221"/>
                  </a:cubicBezTo>
                  <a:cubicBezTo>
                    <a:pt x="78" y="217"/>
                    <a:pt x="78" y="217"/>
                    <a:pt x="78" y="217"/>
                  </a:cubicBezTo>
                  <a:cubicBezTo>
                    <a:pt x="77" y="216"/>
                    <a:pt x="75" y="216"/>
                    <a:pt x="74" y="215"/>
                  </a:cubicBezTo>
                  <a:close/>
                </a:path>
              </a:pathLst>
            </a:custGeom>
            <a:solidFill>
              <a:srgbClr val="00CCF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 dirty="0"/>
            </a:p>
          </p:txBody>
        </p:sp>
      </p:grp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C2F6433F-5D66-43E1-A31E-EA870CEE3944}"/>
              </a:ext>
            </a:extLst>
          </p:cNvPr>
          <p:cNvGrpSpPr/>
          <p:nvPr/>
        </p:nvGrpSpPr>
        <p:grpSpPr>
          <a:xfrm>
            <a:off x="6853847" y="3961944"/>
            <a:ext cx="755336" cy="750910"/>
            <a:chOff x="4128761" y="3242284"/>
            <a:chExt cx="755336" cy="750910"/>
          </a:xfrm>
        </p:grpSpPr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BA028BFB-09BA-4349-A880-EBB4E7B639B2}"/>
                </a:ext>
              </a:extLst>
            </p:cNvPr>
            <p:cNvSpPr/>
            <p:nvPr/>
          </p:nvSpPr>
          <p:spPr>
            <a:xfrm>
              <a:off x="4130973" y="3242284"/>
              <a:ext cx="750910" cy="750910"/>
            </a:xfrm>
            <a:prstGeom prst="ellipse">
              <a:avLst/>
            </a:prstGeom>
            <a:solidFill>
              <a:schemeClr val="tx1">
                <a:alpha val="37000"/>
              </a:schemeClr>
            </a:solidFill>
            <a:ln w="19050">
              <a:solidFill>
                <a:srgbClr val="00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50"/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9F8BD3A5-19CA-450C-AD8B-30EF996A4642}"/>
                </a:ext>
              </a:extLst>
            </p:cNvPr>
            <p:cNvSpPr txBox="1"/>
            <p:nvPr/>
          </p:nvSpPr>
          <p:spPr>
            <a:xfrm>
              <a:off x="4128761" y="3417684"/>
              <a:ext cx="7553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4400">
                  <a:latin typeface="Bebas" pitchFamily="50" charset="0"/>
                  <a:ea typeface="微软雅黑" panose="020B0503020204020204" pitchFamily="34" charset="-122"/>
                  <a:cs typeface="Microsoft YaHei" charset="-122"/>
                </a:defRPr>
              </a:lvl1pPr>
            </a:lstStyle>
            <a:p>
              <a:r>
                <a:rPr lang="en-US" altLang="zh-CN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2010</a:t>
              </a:r>
              <a:endParaRPr lang="zh-CN" altLang="en-US" sz="20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B83233BA-AC8B-4D2E-8CBB-71ED4E7B7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5789" y="3267500"/>
              <a:ext cx="701278" cy="700479"/>
            </a:xfrm>
            <a:custGeom>
              <a:avLst/>
              <a:gdLst>
                <a:gd name="T0" fmla="*/ 113 w 227"/>
                <a:gd name="T1" fmla="*/ 0 h 227"/>
                <a:gd name="T2" fmla="*/ 113 w 227"/>
                <a:gd name="T3" fmla="*/ 4 h 227"/>
                <a:gd name="T4" fmla="*/ 42 w 227"/>
                <a:gd name="T5" fmla="*/ 25 h 227"/>
                <a:gd name="T6" fmla="*/ 45 w 227"/>
                <a:gd name="T7" fmla="*/ 28 h 227"/>
                <a:gd name="T8" fmla="*/ 0 w 227"/>
                <a:gd name="T9" fmla="*/ 111 h 227"/>
                <a:gd name="T10" fmla="*/ 4 w 227"/>
                <a:gd name="T11" fmla="*/ 116 h 227"/>
                <a:gd name="T12" fmla="*/ 59 w 227"/>
                <a:gd name="T13" fmla="*/ 14 h 227"/>
                <a:gd name="T14" fmla="*/ 61 w 227"/>
                <a:gd name="T15" fmla="*/ 18 h 227"/>
                <a:gd name="T16" fmla="*/ 6 w 227"/>
                <a:gd name="T17" fmla="*/ 77 h 227"/>
                <a:gd name="T18" fmla="*/ 6 w 227"/>
                <a:gd name="T19" fmla="*/ 92 h 227"/>
                <a:gd name="T20" fmla="*/ 5 w 227"/>
                <a:gd name="T21" fmla="*/ 97 h 227"/>
                <a:gd name="T22" fmla="*/ 28 w 227"/>
                <a:gd name="T23" fmla="*/ 39 h 227"/>
                <a:gd name="T24" fmla="*/ 31 w 227"/>
                <a:gd name="T25" fmla="*/ 42 h 227"/>
                <a:gd name="T26" fmla="*/ 14 w 227"/>
                <a:gd name="T27" fmla="*/ 59 h 227"/>
                <a:gd name="T28" fmla="*/ 78 w 227"/>
                <a:gd name="T29" fmla="*/ 10 h 227"/>
                <a:gd name="T30" fmla="*/ 74 w 227"/>
                <a:gd name="T31" fmla="*/ 12 h 227"/>
                <a:gd name="T32" fmla="*/ 135 w 227"/>
                <a:gd name="T33" fmla="*/ 2 h 227"/>
                <a:gd name="T34" fmla="*/ 134 w 227"/>
                <a:gd name="T35" fmla="*/ 6 h 227"/>
                <a:gd name="T36" fmla="*/ 210 w 227"/>
                <a:gd name="T37" fmla="*/ 55 h 227"/>
                <a:gd name="T38" fmla="*/ 198 w 227"/>
                <a:gd name="T39" fmla="*/ 45 h 227"/>
                <a:gd name="T40" fmla="*/ 195 w 227"/>
                <a:gd name="T41" fmla="*/ 42 h 227"/>
                <a:gd name="T42" fmla="*/ 225 w 227"/>
                <a:gd name="T43" fmla="*/ 96 h 227"/>
                <a:gd name="T44" fmla="*/ 221 w 227"/>
                <a:gd name="T45" fmla="*/ 97 h 227"/>
                <a:gd name="T46" fmla="*/ 219 w 227"/>
                <a:gd name="T47" fmla="*/ 73 h 227"/>
                <a:gd name="T48" fmla="*/ 185 w 227"/>
                <a:gd name="T49" fmla="*/ 31 h 227"/>
                <a:gd name="T50" fmla="*/ 182 w 227"/>
                <a:gd name="T51" fmla="*/ 28 h 227"/>
                <a:gd name="T52" fmla="*/ 154 w 227"/>
                <a:gd name="T53" fmla="*/ 8 h 227"/>
                <a:gd name="T54" fmla="*/ 153 w 227"/>
                <a:gd name="T55" fmla="*/ 12 h 227"/>
                <a:gd name="T56" fmla="*/ 168 w 227"/>
                <a:gd name="T57" fmla="*/ 14 h 227"/>
                <a:gd name="T58" fmla="*/ 97 w 227"/>
                <a:gd name="T59" fmla="*/ 6 h 227"/>
                <a:gd name="T60" fmla="*/ 92 w 227"/>
                <a:gd name="T61" fmla="*/ 6 h 227"/>
                <a:gd name="T62" fmla="*/ 168 w 227"/>
                <a:gd name="T63" fmla="*/ 213 h 227"/>
                <a:gd name="T64" fmla="*/ 166 w 227"/>
                <a:gd name="T65" fmla="*/ 209 h 227"/>
                <a:gd name="T66" fmla="*/ 188 w 227"/>
                <a:gd name="T67" fmla="*/ 199 h 227"/>
                <a:gd name="T68" fmla="*/ 149 w 227"/>
                <a:gd name="T69" fmla="*/ 217 h 227"/>
                <a:gd name="T70" fmla="*/ 153 w 227"/>
                <a:gd name="T71" fmla="*/ 215 h 227"/>
                <a:gd name="T72" fmla="*/ 199 w 227"/>
                <a:gd name="T73" fmla="*/ 188 h 227"/>
                <a:gd name="T74" fmla="*/ 195 w 227"/>
                <a:gd name="T75" fmla="*/ 185 h 227"/>
                <a:gd name="T76" fmla="*/ 222 w 227"/>
                <a:gd name="T77" fmla="*/ 113 h 227"/>
                <a:gd name="T78" fmla="*/ 227 w 227"/>
                <a:gd name="T79" fmla="*/ 113 h 227"/>
                <a:gd name="T80" fmla="*/ 131 w 227"/>
                <a:gd name="T81" fmla="*/ 226 h 227"/>
                <a:gd name="T82" fmla="*/ 130 w 227"/>
                <a:gd name="T83" fmla="*/ 221 h 227"/>
                <a:gd name="T84" fmla="*/ 225 w 227"/>
                <a:gd name="T85" fmla="*/ 131 h 227"/>
                <a:gd name="T86" fmla="*/ 207 w 227"/>
                <a:gd name="T87" fmla="*/ 170 h 227"/>
                <a:gd name="T88" fmla="*/ 209 w 227"/>
                <a:gd name="T89" fmla="*/ 166 h 227"/>
                <a:gd name="T90" fmla="*/ 219 w 227"/>
                <a:gd name="T91" fmla="*/ 154 h 227"/>
                <a:gd name="T92" fmla="*/ 215 w 227"/>
                <a:gd name="T93" fmla="*/ 153 h 227"/>
                <a:gd name="T94" fmla="*/ 96 w 227"/>
                <a:gd name="T95" fmla="*/ 226 h 227"/>
                <a:gd name="T96" fmla="*/ 18 w 227"/>
                <a:gd name="T97" fmla="*/ 166 h 227"/>
                <a:gd name="T98" fmla="*/ 20 w 227"/>
                <a:gd name="T99" fmla="*/ 170 h 227"/>
                <a:gd name="T100" fmla="*/ 25 w 227"/>
                <a:gd name="T101" fmla="*/ 185 h 227"/>
                <a:gd name="T102" fmla="*/ 28 w 227"/>
                <a:gd name="T103" fmla="*/ 182 h 227"/>
                <a:gd name="T104" fmla="*/ 111 w 227"/>
                <a:gd name="T105" fmla="*/ 227 h 227"/>
                <a:gd name="T106" fmla="*/ 115 w 227"/>
                <a:gd name="T107" fmla="*/ 223 h 227"/>
                <a:gd name="T108" fmla="*/ 39 w 227"/>
                <a:gd name="T109" fmla="*/ 199 h 227"/>
                <a:gd name="T110" fmla="*/ 41 w 227"/>
                <a:gd name="T111" fmla="*/ 196 h 227"/>
                <a:gd name="T112" fmla="*/ 7 w 227"/>
                <a:gd name="T113" fmla="*/ 154 h 227"/>
                <a:gd name="T114" fmla="*/ 5 w 227"/>
                <a:gd name="T115" fmla="*/ 130 h 227"/>
                <a:gd name="T116" fmla="*/ 6 w 227"/>
                <a:gd name="T117" fmla="*/ 135 h 227"/>
                <a:gd name="T118" fmla="*/ 55 w 227"/>
                <a:gd name="T119" fmla="*/ 211 h 227"/>
                <a:gd name="T120" fmla="*/ 57 w 227"/>
                <a:gd name="T121" fmla="*/ 207 h 227"/>
                <a:gd name="T122" fmla="*/ 77 w 227"/>
                <a:gd name="T123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7" h="227">
                  <a:moveTo>
                    <a:pt x="111" y="4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14" y="0"/>
                    <a:pt x="115" y="0"/>
                    <a:pt x="115" y="0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4"/>
                    <a:pt x="114" y="4"/>
                    <a:pt x="113" y="4"/>
                  </a:cubicBezTo>
                  <a:cubicBezTo>
                    <a:pt x="113" y="4"/>
                    <a:pt x="112" y="4"/>
                    <a:pt x="111" y="4"/>
                  </a:cubicBezTo>
                  <a:close/>
                  <a:moveTo>
                    <a:pt x="45" y="28"/>
                  </a:moveTo>
                  <a:cubicBezTo>
                    <a:pt x="42" y="25"/>
                    <a:pt x="42" y="25"/>
                    <a:pt x="42" y="25"/>
                  </a:cubicBezTo>
                  <a:cubicBezTo>
                    <a:pt x="41" y="26"/>
                    <a:pt x="40" y="27"/>
                    <a:pt x="39" y="28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0"/>
                    <a:pt x="44" y="29"/>
                    <a:pt x="45" y="28"/>
                  </a:cubicBezTo>
                  <a:close/>
                  <a:moveTo>
                    <a:pt x="4" y="113"/>
                  </a:moveTo>
                  <a:cubicBezTo>
                    <a:pt x="4" y="113"/>
                    <a:pt x="4" y="112"/>
                    <a:pt x="4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2"/>
                    <a:pt x="0" y="113"/>
                    <a:pt x="0" y="113"/>
                  </a:cubicBezTo>
                  <a:cubicBezTo>
                    <a:pt x="0" y="114"/>
                    <a:pt x="0" y="115"/>
                    <a:pt x="0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5"/>
                    <a:pt x="4" y="114"/>
                    <a:pt x="4" y="113"/>
                  </a:cubicBezTo>
                  <a:close/>
                  <a:moveTo>
                    <a:pt x="61" y="18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7" y="15"/>
                    <a:pt x="56" y="16"/>
                    <a:pt x="55" y="16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19"/>
                    <a:pt x="59" y="19"/>
                    <a:pt x="61" y="18"/>
                  </a:cubicBezTo>
                  <a:close/>
                  <a:moveTo>
                    <a:pt x="11" y="74"/>
                  </a:move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6" y="75"/>
                    <a:pt x="6" y="77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77"/>
                    <a:pt x="11" y="75"/>
                    <a:pt x="11" y="74"/>
                  </a:cubicBezTo>
                  <a:close/>
                  <a:moveTo>
                    <a:pt x="6" y="92"/>
                  </a:moveTo>
                  <a:cubicBezTo>
                    <a:pt x="2" y="92"/>
                    <a:pt x="2" y="92"/>
                    <a:pt x="2" y="92"/>
                  </a:cubicBezTo>
                  <a:cubicBezTo>
                    <a:pt x="2" y="93"/>
                    <a:pt x="1" y="95"/>
                    <a:pt x="1" y="96"/>
                  </a:cubicBezTo>
                  <a:cubicBezTo>
                    <a:pt x="5" y="97"/>
                    <a:pt x="5" y="97"/>
                    <a:pt x="5" y="97"/>
                  </a:cubicBezTo>
                  <a:cubicBezTo>
                    <a:pt x="6" y="95"/>
                    <a:pt x="6" y="94"/>
                    <a:pt x="6" y="92"/>
                  </a:cubicBezTo>
                  <a:close/>
                  <a:moveTo>
                    <a:pt x="31" y="42"/>
                  </a:moveTo>
                  <a:cubicBezTo>
                    <a:pt x="28" y="39"/>
                    <a:pt x="28" y="39"/>
                    <a:pt x="28" y="39"/>
                  </a:cubicBezTo>
                  <a:cubicBezTo>
                    <a:pt x="27" y="40"/>
                    <a:pt x="26" y="41"/>
                    <a:pt x="25" y="42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30" y="43"/>
                    <a:pt x="31" y="42"/>
                  </a:cubicBezTo>
                  <a:close/>
                  <a:moveTo>
                    <a:pt x="20" y="57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6"/>
                    <a:pt x="15" y="57"/>
                    <a:pt x="14" y="59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9" y="58"/>
                    <a:pt x="20" y="57"/>
                  </a:cubicBezTo>
                  <a:close/>
                  <a:moveTo>
                    <a:pt x="78" y="10"/>
                  </a:moveTo>
                  <a:cubicBezTo>
                    <a:pt x="77" y="6"/>
                    <a:pt x="77" y="6"/>
                    <a:pt x="77" y="6"/>
                  </a:cubicBezTo>
                  <a:cubicBezTo>
                    <a:pt x="75" y="7"/>
                    <a:pt x="74" y="7"/>
                    <a:pt x="72" y="8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1"/>
                    <a:pt x="77" y="11"/>
                    <a:pt x="78" y="10"/>
                  </a:cubicBezTo>
                  <a:close/>
                  <a:moveTo>
                    <a:pt x="134" y="6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4" y="2"/>
                    <a:pt x="132" y="2"/>
                    <a:pt x="131" y="1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2" y="6"/>
                    <a:pt x="133" y="6"/>
                    <a:pt x="134" y="6"/>
                  </a:cubicBezTo>
                  <a:close/>
                  <a:moveTo>
                    <a:pt x="209" y="61"/>
                  </a:moveTo>
                  <a:cubicBezTo>
                    <a:pt x="213" y="59"/>
                    <a:pt x="213" y="59"/>
                    <a:pt x="213" y="59"/>
                  </a:cubicBezTo>
                  <a:cubicBezTo>
                    <a:pt x="212" y="57"/>
                    <a:pt x="211" y="56"/>
                    <a:pt x="210" y="55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8" y="60"/>
                    <a:pt x="209" y="61"/>
                  </a:cubicBezTo>
                  <a:close/>
                  <a:moveTo>
                    <a:pt x="198" y="45"/>
                  </a:moveTo>
                  <a:cubicBezTo>
                    <a:pt x="202" y="42"/>
                    <a:pt x="202" y="42"/>
                    <a:pt x="202" y="42"/>
                  </a:cubicBezTo>
                  <a:cubicBezTo>
                    <a:pt x="201" y="41"/>
                    <a:pt x="200" y="40"/>
                    <a:pt x="199" y="39"/>
                  </a:cubicBezTo>
                  <a:cubicBezTo>
                    <a:pt x="195" y="42"/>
                    <a:pt x="195" y="42"/>
                    <a:pt x="195" y="42"/>
                  </a:cubicBezTo>
                  <a:cubicBezTo>
                    <a:pt x="196" y="43"/>
                    <a:pt x="197" y="44"/>
                    <a:pt x="198" y="45"/>
                  </a:cubicBezTo>
                  <a:close/>
                  <a:moveTo>
                    <a:pt x="221" y="97"/>
                  </a:moveTo>
                  <a:cubicBezTo>
                    <a:pt x="225" y="96"/>
                    <a:pt x="225" y="96"/>
                    <a:pt x="225" y="96"/>
                  </a:cubicBezTo>
                  <a:cubicBezTo>
                    <a:pt x="225" y="95"/>
                    <a:pt x="225" y="93"/>
                    <a:pt x="225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1" y="94"/>
                    <a:pt x="221" y="95"/>
                    <a:pt x="221" y="97"/>
                  </a:cubicBezTo>
                  <a:close/>
                  <a:moveTo>
                    <a:pt x="217" y="78"/>
                  </a:moveTo>
                  <a:cubicBezTo>
                    <a:pt x="221" y="77"/>
                    <a:pt x="221" y="77"/>
                    <a:pt x="221" y="77"/>
                  </a:cubicBezTo>
                  <a:cubicBezTo>
                    <a:pt x="220" y="75"/>
                    <a:pt x="220" y="74"/>
                    <a:pt x="219" y="73"/>
                  </a:cubicBezTo>
                  <a:cubicBezTo>
                    <a:pt x="215" y="74"/>
                    <a:pt x="215" y="74"/>
                    <a:pt x="215" y="74"/>
                  </a:cubicBezTo>
                  <a:cubicBezTo>
                    <a:pt x="216" y="75"/>
                    <a:pt x="216" y="77"/>
                    <a:pt x="217" y="78"/>
                  </a:cubicBezTo>
                  <a:close/>
                  <a:moveTo>
                    <a:pt x="185" y="31"/>
                  </a:moveTo>
                  <a:cubicBezTo>
                    <a:pt x="188" y="28"/>
                    <a:pt x="188" y="28"/>
                    <a:pt x="188" y="28"/>
                  </a:cubicBezTo>
                  <a:cubicBezTo>
                    <a:pt x="187" y="27"/>
                    <a:pt x="186" y="26"/>
                    <a:pt x="184" y="25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3" y="29"/>
                    <a:pt x="184" y="30"/>
                    <a:pt x="185" y="31"/>
                  </a:cubicBezTo>
                  <a:close/>
                  <a:moveTo>
                    <a:pt x="153" y="1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3" y="7"/>
                    <a:pt x="151" y="7"/>
                    <a:pt x="150" y="6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50" y="11"/>
                    <a:pt x="151" y="11"/>
                    <a:pt x="153" y="12"/>
                  </a:cubicBezTo>
                  <a:close/>
                  <a:moveTo>
                    <a:pt x="170" y="20"/>
                  </a:moveTo>
                  <a:cubicBezTo>
                    <a:pt x="172" y="16"/>
                    <a:pt x="172" y="16"/>
                    <a:pt x="172" y="16"/>
                  </a:cubicBezTo>
                  <a:cubicBezTo>
                    <a:pt x="171" y="16"/>
                    <a:pt x="169" y="15"/>
                    <a:pt x="168" y="14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9" y="19"/>
                    <a:pt x="170" y="20"/>
                  </a:cubicBezTo>
                  <a:close/>
                  <a:moveTo>
                    <a:pt x="97" y="6"/>
                  </a:moveTo>
                  <a:cubicBezTo>
                    <a:pt x="96" y="1"/>
                    <a:pt x="96" y="1"/>
                    <a:pt x="96" y="1"/>
                  </a:cubicBezTo>
                  <a:cubicBezTo>
                    <a:pt x="94" y="2"/>
                    <a:pt x="93" y="2"/>
                    <a:pt x="91" y="2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6"/>
                    <a:pt x="95" y="6"/>
                    <a:pt x="97" y="6"/>
                  </a:cubicBezTo>
                  <a:close/>
                  <a:moveTo>
                    <a:pt x="166" y="209"/>
                  </a:moveTo>
                  <a:cubicBezTo>
                    <a:pt x="168" y="213"/>
                    <a:pt x="168" y="213"/>
                    <a:pt x="168" y="213"/>
                  </a:cubicBezTo>
                  <a:cubicBezTo>
                    <a:pt x="169" y="212"/>
                    <a:pt x="171" y="211"/>
                    <a:pt x="172" y="211"/>
                  </a:cubicBezTo>
                  <a:cubicBezTo>
                    <a:pt x="170" y="207"/>
                    <a:pt x="170" y="207"/>
                    <a:pt x="170" y="207"/>
                  </a:cubicBezTo>
                  <a:cubicBezTo>
                    <a:pt x="169" y="208"/>
                    <a:pt x="167" y="208"/>
                    <a:pt x="166" y="209"/>
                  </a:cubicBezTo>
                  <a:close/>
                  <a:moveTo>
                    <a:pt x="182" y="199"/>
                  </a:moveTo>
                  <a:cubicBezTo>
                    <a:pt x="184" y="202"/>
                    <a:pt x="184" y="202"/>
                    <a:pt x="184" y="202"/>
                  </a:cubicBezTo>
                  <a:cubicBezTo>
                    <a:pt x="186" y="201"/>
                    <a:pt x="187" y="200"/>
                    <a:pt x="188" y="199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84" y="197"/>
                    <a:pt x="183" y="198"/>
                    <a:pt x="182" y="199"/>
                  </a:cubicBezTo>
                  <a:close/>
                  <a:moveTo>
                    <a:pt x="149" y="217"/>
                  </a:moveTo>
                  <a:cubicBezTo>
                    <a:pt x="150" y="221"/>
                    <a:pt x="150" y="221"/>
                    <a:pt x="150" y="221"/>
                  </a:cubicBezTo>
                  <a:cubicBezTo>
                    <a:pt x="151" y="220"/>
                    <a:pt x="153" y="220"/>
                    <a:pt x="154" y="219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1" y="216"/>
                    <a:pt x="150" y="216"/>
                    <a:pt x="149" y="217"/>
                  </a:cubicBezTo>
                  <a:close/>
                  <a:moveTo>
                    <a:pt x="195" y="185"/>
                  </a:moveTo>
                  <a:cubicBezTo>
                    <a:pt x="199" y="188"/>
                    <a:pt x="199" y="188"/>
                    <a:pt x="199" y="188"/>
                  </a:cubicBezTo>
                  <a:cubicBezTo>
                    <a:pt x="200" y="187"/>
                    <a:pt x="201" y="186"/>
                    <a:pt x="202" y="185"/>
                  </a:cubicBezTo>
                  <a:cubicBezTo>
                    <a:pt x="198" y="182"/>
                    <a:pt x="198" y="182"/>
                    <a:pt x="198" y="182"/>
                  </a:cubicBezTo>
                  <a:cubicBezTo>
                    <a:pt x="197" y="183"/>
                    <a:pt x="196" y="184"/>
                    <a:pt x="195" y="185"/>
                  </a:cubicBezTo>
                  <a:close/>
                  <a:moveTo>
                    <a:pt x="227" y="111"/>
                  </a:moveTo>
                  <a:cubicBezTo>
                    <a:pt x="222" y="111"/>
                    <a:pt x="222" y="111"/>
                    <a:pt x="222" y="111"/>
                  </a:cubicBezTo>
                  <a:cubicBezTo>
                    <a:pt x="222" y="112"/>
                    <a:pt x="222" y="113"/>
                    <a:pt x="222" y="113"/>
                  </a:cubicBezTo>
                  <a:cubicBezTo>
                    <a:pt x="222" y="114"/>
                    <a:pt x="222" y="115"/>
                    <a:pt x="222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4"/>
                    <a:pt x="227" y="113"/>
                  </a:cubicBezTo>
                  <a:cubicBezTo>
                    <a:pt x="227" y="113"/>
                    <a:pt x="227" y="112"/>
                    <a:pt x="227" y="111"/>
                  </a:cubicBezTo>
                  <a:close/>
                  <a:moveTo>
                    <a:pt x="130" y="221"/>
                  </a:moveTo>
                  <a:cubicBezTo>
                    <a:pt x="131" y="226"/>
                    <a:pt x="131" y="226"/>
                    <a:pt x="131" y="226"/>
                  </a:cubicBezTo>
                  <a:cubicBezTo>
                    <a:pt x="132" y="225"/>
                    <a:pt x="134" y="225"/>
                    <a:pt x="135" y="225"/>
                  </a:cubicBezTo>
                  <a:cubicBezTo>
                    <a:pt x="134" y="221"/>
                    <a:pt x="134" y="221"/>
                    <a:pt x="134" y="221"/>
                  </a:cubicBezTo>
                  <a:cubicBezTo>
                    <a:pt x="133" y="221"/>
                    <a:pt x="132" y="221"/>
                    <a:pt x="130" y="221"/>
                  </a:cubicBezTo>
                  <a:close/>
                  <a:moveTo>
                    <a:pt x="220" y="135"/>
                  </a:moveTo>
                  <a:cubicBezTo>
                    <a:pt x="225" y="135"/>
                    <a:pt x="225" y="135"/>
                    <a:pt x="225" y="135"/>
                  </a:cubicBezTo>
                  <a:cubicBezTo>
                    <a:pt x="225" y="134"/>
                    <a:pt x="225" y="132"/>
                    <a:pt x="225" y="131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1" y="132"/>
                    <a:pt x="221" y="133"/>
                    <a:pt x="220" y="135"/>
                  </a:cubicBezTo>
                  <a:close/>
                  <a:moveTo>
                    <a:pt x="207" y="170"/>
                  </a:moveTo>
                  <a:cubicBezTo>
                    <a:pt x="210" y="172"/>
                    <a:pt x="210" y="172"/>
                    <a:pt x="210" y="172"/>
                  </a:cubicBezTo>
                  <a:cubicBezTo>
                    <a:pt x="211" y="171"/>
                    <a:pt x="212" y="170"/>
                    <a:pt x="213" y="168"/>
                  </a:cubicBezTo>
                  <a:cubicBezTo>
                    <a:pt x="209" y="166"/>
                    <a:pt x="209" y="166"/>
                    <a:pt x="209" y="166"/>
                  </a:cubicBezTo>
                  <a:cubicBezTo>
                    <a:pt x="208" y="167"/>
                    <a:pt x="207" y="169"/>
                    <a:pt x="207" y="170"/>
                  </a:cubicBezTo>
                  <a:close/>
                  <a:moveTo>
                    <a:pt x="215" y="153"/>
                  </a:moveTo>
                  <a:cubicBezTo>
                    <a:pt x="219" y="154"/>
                    <a:pt x="219" y="154"/>
                    <a:pt x="219" y="154"/>
                  </a:cubicBezTo>
                  <a:cubicBezTo>
                    <a:pt x="220" y="153"/>
                    <a:pt x="220" y="152"/>
                    <a:pt x="221" y="150"/>
                  </a:cubicBezTo>
                  <a:cubicBezTo>
                    <a:pt x="217" y="149"/>
                    <a:pt x="217" y="149"/>
                    <a:pt x="217" y="149"/>
                  </a:cubicBezTo>
                  <a:cubicBezTo>
                    <a:pt x="216" y="150"/>
                    <a:pt x="216" y="152"/>
                    <a:pt x="215" y="153"/>
                  </a:cubicBezTo>
                  <a:close/>
                  <a:moveTo>
                    <a:pt x="92" y="221"/>
                  </a:moveTo>
                  <a:cubicBezTo>
                    <a:pt x="91" y="225"/>
                    <a:pt x="91" y="225"/>
                    <a:pt x="91" y="225"/>
                  </a:cubicBezTo>
                  <a:cubicBezTo>
                    <a:pt x="93" y="225"/>
                    <a:pt x="94" y="225"/>
                    <a:pt x="96" y="226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5" y="221"/>
                    <a:pt x="94" y="221"/>
                    <a:pt x="92" y="221"/>
                  </a:cubicBezTo>
                  <a:close/>
                  <a:moveTo>
                    <a:pt x="18" y="166"/>
                  </a:moveTo>
                  <a:cubicBezTo>
                    <a:pt x="14" y="168"/>
                    <a:pt x="14" y="168"/>
                    <a:pt x="14" y="168"/>
                  </a:cubicBezTo>
                  <a:cubicBezTo>
                    <a:pt x="15" y="170"/>
                    <a:pt x="15" y="171"/>
                    <a:pt x="16" y="172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8" y="167"/>
                    <a:pt x="18" y="166"/>
                  </a:cubicBezTo>
                  <a:close/>
                  <a:moveTo>
                    <a:pt x="28" y="182"/>
                  </a:moveTo>
                  <a:cubicBezTo>
                    <a:pt x="25" y="185"/>
                    <a:pt x="25" y="185"/>
                    <a:pt x="25" y="185"/>
                  </a:cubicBezTo>
                  <a:cubicBezTo>
                    <a:pt x="26" y="186"/>
                    <a:pt x="27" y="187"/>
                    <a:pt x="28" y="188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0" y="184"/>
                    <a:pt x="29" y="183"/>
                    <a:pt x="28" y="182"/>
                  </a:cubicBezTo>
                  <a:close/>
                  <a:moveTo>
                    <a:pt x="113" y="223"/>
                  </a:moveTo>
                  <a:cubicBezTo>
                    <a:pt x="113" y="223"/>
                    <a:pt x="112" y="223"/>
                    <a:pt x="111" y="223"/>
                  </a:cubicBezTo>
                  <a:cubicBezTo>
                    <a:pt x="111" y="227"/>
                    <a:pt x="111" y="227"/>
                    <a:pt x="111" y="227"/>
                  </a:cubicBezTo>
                  <a:cubicBezTo>
                    <a:pt x="112" y="227"/>
                    <a:pt x="113" y="227"/>
                    <a:pt x="113" y="227"/>
                  </a:cubicBezTo>
                  <a:cubicBezTo>
                    <a:pt x="114" y="227"/>
                    <a:pt x="115" y="227"/>
                    <a:pt x="115" y="227"/>
                  </a:cubicBezTo>
                  <a:cubicBezTo>
                    <a:pt x="115" y="223"/>
                    <a:pt x="115" y="223"/>
                    <a:pt x="115" y="223"/>
                  </a:cubicBezTo>
                  <a:cubicBezTo>
                    <a:pt x="115" y="223"/>
                    <a:pt x="114" y="223"/>
                    <a:pt x="113" y="223"/>
                  </a:cubicBezTo>
                  <a:close/>
                  <a:moveTo>
                    <a:pt x="41" y="196"/>
                  </a:moveTo>
                  <a:cubicBezTo>
                    <a:pt x="39" y="199"/>
                    <a:pt x="39" y="199"/>
                    <a:pt x="39" y="199"/>
                  </a:cubicBezTo>
                  <a:cubicBezTo>
                    <a:pt x="40" y="200"/>
                    <a:pt x="41" y="201"/>
                    <a:pt x="42" y="202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4" y="198"/>
                    <a:pt x="43" y="197"/>
                    <a:pt x="41" y="196"/>
                  </a:cubicBezTo>
                  <a:close/>
                  <a:moveTo>
                    <a:pt x="10" y="149"/>
                  </a:moveTo>
                  <a:cubicBezTo>
                    <a:pt x="6" y="150"/>
                    <a:pt x="6" y="150"/>
                    <a:pt x="6" y="150"/>
                  </a:cubicBezTo>
                  <a:cubicBezTo>
                    <a:pt x="6" y="152"/>
                    <a:pt x="7" y="153"/>
                    <a:pt x="7" y="154"/>
                  </a:cubicBezTo>
                  <a:cubicBezTo>
                    <a:pt x="11" y="153"/>
                    <a:pt x="11" y="153"/>
                    <a:pt x="11" y="153"/>
                  </a:cubicBezTo>
                  <a:cubicBezTo>
                    <a:pt x="11" y="152"/>
                    <a:pt x="10" y="150"/>
                    <a:pt x="10" y="149"/>
                  </a:cubicBezTo>
                  <a:close/>
                  <a:moveTo>
                    <a:pt x="5" y="130"/>
                  </a:moveTo>
                  <a:cubicBezTo>
                    <a:pt x="1" y="131"/>
                    <a:pt x="1" y="131"/>
                    <a:pt x="1" y="131"/>
                  </a:cubicBezTo>
                  <a:cubicBezTo>
                    <a:pt x="1" y="132"/>
                    <a:pt x="2" y="134"/>
                    <a:pt x="2" y="13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6" y="133"/>
                    <a:pt x="6" y="132"/>
                    <a:pt x="5" y="130"/>
                  </a:cubicBezTo>
                  <a:close/>
                  <a:moveTo>
                    <a:pt x="57" y="207"/>
                  </a:moveTo>
                  <a:cubicBezTo>
                    <a:pt x="55" y="211"/>
                    <a:pt x="55" y="211"/>
                    <a:pt x="55" y="211"/>
                  </a:cubicBezTo>
                  <a:cubicBezTo>
                    <a:pt x="56" y="211"/>
                    <a:pt x="57" y="212"/>
                    <a:pt x="59" y="213"/>
                  </a:cubicBezTo>
                  <a:cubicBezTo>
                    <a:pt x="61" y="209"/>
                    <a:pt x="61" y="209"/>
                    <a:pt x="61" y="209"/>
                  </a:cubicBezTo>
                  <a:cubicBezTo>
                    <a:pt x="59" y="208"/>
                    <a:pt x="58" y="208"/>
                    <a:pt x="57" y="207"/>
                  </a:cubicBezTo>
                  <a:close/>
                  <a:moveTo>
                    <a:pt x="74" y="215"/>
                  </a:moveTo>
                  <a:cubicBezTo>
                    <a:pt x="72" y="219"/>
                    <a:pt x="72" y="219"/>
                    <a:pt x="72" y="219"/>
                  </a:cubicBezTo>
                  <a:cubicBezTo>
                    <a:pt x="74" y="220"/>
                    <a:pt x="75" y="220"/>
                    <a:pt x="77" y="221"/>
                  </a:cubicBezTo>
                  <a:cubicBezTo>
                    <a:pt x="78" y="217"/>
                    <a:pt x="78" y="217"/>
                    <a:pt x="78" y="217"/>
                  </a:cubicBezTo>
                  <a:cubicBezTo>
                    <a:pt x="77" y="216"/>
                    <a:pt x="75" y="216"/>
                    <a:pt x="74" y="215"/>
                  </a:cubicBezTo>
                  <a:close/>
                </a:path>
              </a:pathLst>
            </a:custGeom>
            <a:solidFill>
              <a:srgbClr val="00CCF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 dirty="0"/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8EF2BF1A-DD4E-4ACA-BB00-22149827356C}"/>
              </a:ext>
            </a:extLst>
          </p:cNvPr>
          <p:cNvGrpSpPr/>
          <p:nvPr/>
        </p:nvGrpSpPr>
        <p:grpSpPr>
          <a:xfrm>
            <a:off x="9855467" y="3961944"/>
            <a:ext cx="755336" cy="750910"/>
            <a:chOff x="4128761" y="3242284"/>
            <a:chExt cx="755336" cy="750910"/>
          </a:xfrm>
        </p:grpSpPr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2A5CF8E1-768E-4048-9812-3745975B705A}"/>
                </a:ext>
              </a:extLst>
            </p:cNvPr>
            <p:cNvSpPr/>
            <p:nvPr/>
          </p:nvSpPr>
          <p:spPr>
            <a:xfrm>
              <a:off x="4130973" y="3242284"/>
              <a:ext cx="750910" cy="750910"/>
            </a:xfrm>
            <a:prstGeom prst="ellipse">
              <a:avLst/>
            </a:prstGeom>
            <a:solidFill>
              <a:schemeClr val="tx1">
                <a:alpha val="37000"/>
              </a:schemeClr>
            </a:solidFill>
            <a:ln w="19050">
              <a:solidFill>
                <a:srgbClr val="00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50"/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3313CA0E-3EE7-4152-A559-0593B8097F9E}"/>
                </a:ext>
              </a:extLst>
            </p:cNvPr>
            <p:cNvSpPr txBox="1"/>
            <p:nvPr/>
          </p:nvSpPr>
          <p:spPr>
            <a:xfrm>
              <a:off x="4128761" y="3417684"/>
              <a:ext cx="7553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4400">
                  <a:latin typeface="Bebas" pitchFamily="50" charset="0"/>
                  <a:ea typeface="微软雅黑" panose="020B0503020204020204" pitchFamily="34" charset="-122"/>
                  <a:cs typeface="Microsoft YaHei" charset="-122"/>
                </a:defRPr>
              </a:lvl1pPr>
            </a:lstStyle>
            <a:p>
              <a:r>
                <a:rPr lang="en-US" altLang="zh-CN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  <a:endParaRPr lang="zh-CN" altLang="en-US" sz="2000" b="1" dirty="0">
                <a:solidFill>
                  <a:srgbClr val="00CC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Freeform 10">
              <a:extLst>
                <a:ext uri="{FF2B5EF4-FFF2-40B4-BE49-F238E27FC236}">
                  <a16:creationId xmlns:a16="http://schemas.microsoft.com/office/drawing/2014/main" id="{4D194AD4-8A4A-41B3-B0B7-06042D7F73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5789" y="3267500"/>
              <a:ext cx="701278" cy="700479"/>
            </a:xfrm>
            <a:custGeom>
              <a:avLst/>
              <a:gdLst>
                <a:gd name="T0" fmla="*/ 113 w 227"/>
                <a:gd name="T1" fmla="*/ 0 h 227"/>
                <a:gd name="T2" fmla="*/ 113 w 227"/>
                <a:gd name="T3" fmla="*/ 4 h 227"/>
                <a:gd name="T4" fmla="*/ 42 w 227"/>
                <a:gd name="T5" fmla="*/ 25 h 227"/>
                <a:gd name="T6" fmla="*/ 45 w 227"/>
                <a:gd name="T7" fmla="*/ 28 h 227"/>
                <a:gd name="T8" fmla="*/ 0 w 227"/>
                <a:gd name="T9" fmla="*/ 111 h 227"/>
                <a:gd name="T10" fmla="*/ 4 w 227"/>
                <a:gd name="T11" fmla="*/ 116 h 227"/>
                <a:gd name="T12" fmla="*/ 59 w 227"/>
                <a:gd name="T13" fmla="*/ 14 h 227"/>
                <a:gd name="T14" fmla="*/ 61 w 227"/>
                <a:gd name="T15" fmla="*/ 18 h 227"/>
                <a:gd name="T16" fmla="*/ 6 w 227"/>
                <a:gd name="T17" fmla="*/ 77 h 227"/>
                <a:gd name="T18" fmla="*/ 6 w 227"/>
                <a:gd name="T19" fmla="*/ 92 h 227"/>
                <a:gd name="T20" fmla="*/ 5 w 227"/>
                <a:gd name="T21" fmla="*/ 97 h 227"/>
                <a:gd name="T22" fmla="*/ 28 w 227"/>
                <a:gd name="T23" fmla="*/ 39 h 227"/>
                <a:gd name="T24" fmla="*/ 31 w 227"/>
                <a:gd name="T25" fmla="*/ 42 h 227"/>
                <a:gd name="T26" fmla="*/ 14 w 227"/>
                <a:gd name="T27" fmla="*/ 59 h 227"/>
                <a:gd name="T28" fmla="*/ 78 w 227"/>
                <a:gd name="T29" fmla="*/ 10 h 227"/>
                <a:gd name="T30" fmla="*/ 74 w 227"/>
                <a:gd name="T31" fmla="*/ 12 h 227"/>
                <a:gd name="T32" fmla="*/ 135 w 227"/>
                <a:gd name="T33" fmla="*/ 2 h 227"/>
                <a:gd name="T34" fmla="*/ 134 w 227"/>
                <a:gd name="T35" fmla="*/ 6 h 227"/>
                <a:gd name="T36" fmla="*/ 210 w 227"/>
                <a:gd name="T37" fmla="*/ 55 h 227"/>
                <a:gd name="T38" fmla="*/ 198 w 227"/>
                <a:gd name="T39" fmla="*/ 45 h 227"/>
                <a:gd name="T40" fmla="*/ 195 w 227"/>
                <a:gd name="T41" fmla="*/ 42 h 227"/>
                <a:gd name="T42" fmla="*/ 225 w 227"/>
                <a:gd name="T43" fmla="*/ 96 h 227"/>
                <a:gd name="T44" fmla="*/ 221 w 227"/>
                <a:gd name="T45" fmla="*/ 97 h 227"/>
                <a:gd name="T46" fmla="*/ 219 w 227"/>
                <a:gd name="T47" fmla="*/ 73 h 227"/>
                <a:gd name="T48" fmla="*/ 185 w 227"/>
                <a:gd name="T49" fmla="*/ 31 h 227"/>
                <a:gd name="T50" fmla="*/ 182 w 227"/>
                <a:gd name="T51" fmla="*/ 28 h 227"/>
                <a:gd name="T52" fmla="*/ 154 w 227"/>
                <a:gd name="T53" fmla="*/ 8 h 227"/>
                <a:gd name="T54" fmla="*/ 153 w 227"/>
                <a:gd name="T55" fmla="*/ 12 h 227"/>
                <a:gd name="T56" fmla="*/ 168 w 227"/>
                <a:gd name="T57" fmla="*/ 14 h 227"/>
                <a:gd name="T58" fmla="*/ 97 w 227"/>
                <a:gd name="T59" fmla="*/ 6 h 227"/>
                <a:gd name="T60" fmla="*/ 92 w 227"/>
                <a:gd name="T61" fmla="*/ 6 h 227"/>
                <a:gd name="T62" fmla="*/ 168 w 227"/>
                <a:gd name="T63" fmla="*/ 213 h 227"/>
                <a:gd name="T64" fmla="*/ 166 w 227"/>
                <a:gd name="T65" fmla="*/ 209 h 227"/>
                <a:gd name="T66" fmla="*/ 188 w 227"/>
                <a:gd name="T67" fmla="*/ 199 h 227"/>
                <a:gd name="T68" fmla="*/ 149 w 227"/>
                <a:gd name="T69" fmla="*/ 217 h 227"/>
                <a:gd name="T70" fmla="*/ 153 w 227"/>
                <a:gd name="T71" fmla="*/ 215 h 227"/>
                <a:gd name="T72" fmla="*/ 199 w 227"/>
                <a:gd name="T73" fmla="*/ 188 h 227"/>
                <a:gd name="T74" fmla="*/ 195 w 227"/>
                <a:gd name="T75" fmla="*/ 185 h 227"/>
                <a:gd name="T76" fmla="*/ 222 w 227"/>
                <a:gd name="T77" fmla="*/ 113 h 227"/>
                <a:gd name="T78" fmla="*/ 227 w 227"/>
                <a:gd name="T79" fmla="*/ 113 h 227"/>
                <a:gd name="T80" fmla="*/ 131 w 227"/>
                <a:gd name="T81" fmla="*/ 226 h 227"/>
                <a:gd name="T82" fmla="*/ 130 w 227"/>
                <a:gd name="T83" fmla="*/ 221 h 227"/>
                <a:gd name="T84" fmla="*/ 225 w 227"/>
                <a:gd name="T85" fmla="*/ 131 h 227"/>
                <a:gd name="T86" fmla="*/ 207 w 227"/>
                <a:gd name="T87" fmla="*/ 170 h 227"/>
                <a:gd name="T88" fmla="*/ 209 w 227"/>
                <a:gd name="T89" fmla="*/ 166 h 227"/>
                <a:gd name="T90" fmla="*/ 219 w 227"/>
                <a:gd name="T91" fmla="*/ 154 h 227"/>
                <a:gd name="T92" fmla="*/ 215 w 227"/>
                <a:gd name="T93" fmla="*/ 153 h 227"/>
                <a:gd name="T94" fmla="*/ 96 w 227"/>
                <a:gd name="T95" fmla="*/ 226 h 227"/>
                <a:gd name="T96" fmla="*/ 18 w 227"/>
                <a:gd name="T97" fmla="*/ 166 h 227"/>
                <a:gd name="T98" fmla="*/ 20 w 227"/>
                <a:gd name="T99" fmla="*/ 170 h 227"/>
                <a:gd name="T100" fmla="*/ 25 w 227"/>
                <a:gd name="T101" fmla="*/ 185 h 227"/>
                <a:gd name="T102" fmla="*/ 28 w 227"/>
                <a:gd name="T103" fmla="*/ 182 h 227"/>
                <a:gd name="T104" fmla="*/ 111 w 227"/>
                <a:gd name="T105" fmla="*/ 227 h 227"/>
                <a:gd name="T106" fmla="*/ 115 w 227"/>
                <a:gd name="T107" fmla="*/ 223 h 227"/>
                <a:gd name="T108" fmla="*/ 39 w 227"/>
                <a:gd name="T109" fmla="*/ 199 h 227"/>
                <a:gd name="T110" fmla="*/ 41 w 227"/>
                <a:gd name="T111" fmla="*/ 196 h 227"/>
                <a:gd name="T112" fmla="*/ 7 w 227"/>
                <a:gd name="T113" fmla="*/ 154 h 227"/>
                <a:gd name="T114" fmla="*/ 5 w 227"/>
                <a:gd name="T115" fmla="*/ 130 h 227"/>
                <a:gd name="T116" fmla="*/ 6 w 227"/>
                <a:gd name="T117" fmla="*/ 135 h 227"/>
                <a:gd name="T118" fmla="*/ 55 w 227"/>
                <a:gd name="T119" fmla="*/ 211 h 227"/>
                <a:gd name="T120" fmla="*/ 57 w 227"/>
                <a:gd name="T121" fmla="*/ 207 h 227"/>
                <a:gd name="T122" fmla="*/ 77 w 227"/>
                <a:gd name="T123" fmla="*/ 221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7" h="227">
                  <a:moveTo>
                    <a:pt x="111" y="4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14" y="0"/>
                    <a:pt x="115" y="0"/>
                    <a:pt x="115" y="0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4"/>
                    <a:pt x="114" y="4"/>
                    <a:pt x="113" y="4"/>
                  </a:cubicBezTo>
                  <a:cubicBezTo>
                    <a:pt x="113" y="4"/>
                    <a:pt x="112" y="4"/>
                    <a:pt x="111" y="4"/>
                  </a:cubicBezTo>
                  <a:close/>
                  <a:moveTo>
                    <a:pt x="45" y="28"/>
                  </a:moveTo>
                  <a:cubicBezTo>
                    <a:pt x="42" y="25"/>
                    <a:pt x="42" y="25"/>
                    <a:pt x="42" y="25"/>
                  </a:cubicBezTo>
                  <a:cubicBezTo>
                    <a:pt x="41" y="26"/>
                    <a:pt x="40" y="27"/>
                    <a:pt x="39" y="28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0"/>
                    <a:pt x="44" y="29"/>
                    <a:pt x="45" y="28"/>
                  </a:cubicBezTo>
                  <a:close/>
                  <a:moveTo>
                    <a:pt x="4" y="113"/>
                  </a:moveTo>
                  <a:cubicBezTo>
                    <a:pt x="4" y="113"/>
                    <a:pt x="4" y="112"/>
                    <a:pt x="4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2"/>
                    <a:pt x="0" y="113"/>
                    <a:pt x="0" y="113"/>
                  </a:cubicBezTo>
                  <a:cubicBezTo>
                    <a:pt x="0" y="114"/>
                    <a:pt x="0" y="115"/>
                    <a:pt x="0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5"/>
                    <a:pt x="4" y="114"/>
                    <a:pt x="4" y="113"/>
                  </a:cubicBezTo>
                  <a:close/>
                  <a:moveTo>
                    <a:pt x="61" y="18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7" y="15"/>
                    <a:pt x="56" y="16"/>
                    <a:pt x="55" y="16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19"/>
                    <a:pt x="59" y="19"/>
                    <a:pt x="61" y="18"/>
                  </a:cubicBezTo>
                  <a:close/>
                  <a:moveTo>
                    <a:pt x="11" y="74"/>
                  </a:move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6" y="75"/>
                    <a:pt x="6" y="77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77"/>
                    <a:pt x="11" y="75"/>
                    <a:pt x="11" y="74"/>
                  </a:cubicBezTo>
                  <a:close/>
                  <a:moveTo>
                    <a:pt x="6" y="92"/>
                  </a:moveTo>
                  <a:cubicBezTo>
                    <a:pt x="2" y="92"/>
                    <a:pt x="2" y="92"/>
                    <a:pt x="2" y="92"/>
                  </a:cubicBezTo>
                  <a:cubicBezTo>
                    <a:pt x="2" y="93"/>
                    <a:pt x="1" y="95"/>
                    <a:pt x="1" y="96"/>
                  </a:cubicBezTo>
                  <a:cubicBezTo>
                    <a:pt x="5" y="97"/>
                    <a:pt x="5" y="97"/>
                    <a:pt x="5" y="97"/>
                  </a:cubicBezTo>
                  <a:cubicBezTo>
                    <a:pt x="6" y="95"/>
                    <a:pt x="6" y="94"/>
                    <a:pt x="6" y="92"/>
                  </a:cubicBezTo>
                  <a:close/>
                  <a:moveTo>
                    <a:pt x="31" y="42"/>
                  </a:moveTo>
                  <a:cubicBezTo>
                    <a:pt x="28" y="39"/>
                    <a:pt x="28" y="39"/>
                    <a:pt x="28" y="39"/>
                  </a:cubicBezTo>
                  <a:cubicBezTo>
                    <a:pt x="27" y="40"/>
                    <a:pt x="26" y="41"/>
                    <a:pt x="25" y="42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30" y="43"/>
                    <a:pt x="31" y="42"/>
                  </a:cubicBezTo>
                  <a:close/>
                  <a:moveTo>
                    <a:pt x="20" y="57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5" y="56"/>
                    <a:pt x="15" y="57"/>
                    <a:pt x="14" y="59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9" y="58"/>
                    <a:pt x="20" y="57"/>
                  </a:cubicBezTo>
                  <a:close/>
                  <a:moveTo>
                    <a:pt x="78" y="10"/>
                  </a:moveTo>
                  <a:cubicBezTo>
                    <a:pt x="77" y="6"/>
                    <a:pt x="77" y="6"/>
                    <a:pt x="77" y="6"/>
                  </a:cubicBezTo>
                  <a:cubicBezTo>
                    <a:pt x="75" y="7"/>
                    <a:pt x="74" y="7"/>
                    <a:pt x="72" y="8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1"/>
                    <a:pt x="77" y="11"/>
                    <a:pt x="78" y="10"/>
                  </a:cubicBezTo>
                  <a:close/>
                  <a:moveTo>
                    <a:pt x="134" y="6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4" y="2"/>
                    <a:pt x="132" y="2"/>
                    <a:pt x="131" y="1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2" y="6"/>
                    <a:pt x="133" y="6"/>
                    <a:pt x="134" y="6"/>
                  </a:cubicBezTo>
                  <a:close/>
                  <a:moveTo>
                    <a:pt x="209" y="61"/>
                  </a:moveTo>
                  <a:cubicBezTo>
                    <a:pt x="213" y="59"/>
                    <a:pt x="213" y="59"/>
                    <a:pt x="213" y="59"/>
                  </a:cubicBezTo>
                  <a:cubicBezTo>
                    <a:pt x="212" y="57"/>
                    <a:pt x="211" y="56"/>
                    <a:pt x="210" y="55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8" y="60"/>
                    <a:pt x="209" y="61"/>
                  </a:cubicBezTo>
                  <a:close/>
                  <a:moveTo>
                    <a:pt x="198" y="45"/>
                  </a:moveTo>
                  <a:cubicBezTo>
                    <a:pt x="202" y="42"/>
                    <a:pt x="202" y="42"/>
                    <a:pt x="202" y="42"/>
                  </a:cubicBezTo>
                  <a:cubicBezTo>
                    <a:pt x="201" y="41"/>
                    <a:pt x="200" y="40"/>
                    <a:pt x="199" y="39"/>
                  </a:cubicBezTo>
                  <a:cubicBezTo>
                    <a:pt x="195" y="42"/>
                    <a:pt x="195" y="42"/>
                    <a:pt x="195" y="42"/>
                  </a:cubicBezTo>
                  <a:cubicBezTo>
                    <a:pt x="196" y="43"/>
                    <a:pt x="197" y="44"/>
                    <a:pt x="198" y="45"/>
                  </a:cubicBezTo>
                  <a:close/>
                  <a:moveTo>
                    <a:pt x="221" y="97"/>
                  </a:moveTo>
                  <a:cubicBezTo>
                    <a:pt x="225" y="96"/>
                    <a:pt x="225" y="96"/>
                    <a:pt x="225" y="96"/>
                  </a:cubicBezTo>
                  <a:cubicBezTo>
                    <a:pt x="225" y="95"/>
                    <a:pt x="225" y="93"/>
                    <a:pt x="225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1" y="94"/>
                    <a:pt x="221" y="95"/>
                    <a:pt x="221" y="97"/>
                  </a:cubicBezTo>
                  <a:close/>
                  <a:moveTo>
                    <a:pt x="217" y="78"/>
                  </a:moveTo>
                  <a:cubicBezTo>
                    <a:pt x="221" y="77"/>
                    <a:pt x="221" y="77"/>
                    <a:pt x="221" y="77"/>
                  </a:cubicBezTo>
                  <a:cubicBezTo>
                    <a:pt x="220" y="75"/>
                    <a:pt x="220" y="74"/>
                    <a:pt x="219" y="73"/>
                  </a:cubicBezTo>
                  <a:cubicBezTo>
                    <a:pt x="215" y="74"/>
                    <a:pt x="215" y="74"/>
                    <a:pt x="215" y="74"/>
                  </a:cubicBezTo>
                  <a:cubicBezTo>
                    <a:pt x="216" y="75"/>
                    <a:pt x="216" y="77"/>
                    <a:pt x="217" y="78"/>
                  </a:cubicBezTo>
                  <a:close/>
                  <a:moveTo>
                    <a:pt x="185" y="31"/>
                  </a:moveTo>
                  <a:cubicBezTo>
                    <a:pt x="188" y="28"/>
                    <a:pt x="188" y="28"/>
                    <a:pt x="188" y="28"/>
                  </a:cubicBezTo>
                  <a:cubicBezTo>
                    <a:pt x="187" y="27"/>
                    <a:pt x="186" y="26"/>
                    <a:pt x="184" y="25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3" y="29"/>
                    <a:pt x="184" y="30"/>
                    <a:pt x="185" y="31"/>
                  </a:cubicBezTo>
                  <a:close/>
                  <a:moveTo>
                    <a:pt x="153" y="1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3" y="7"/>
                    <a:pt x="151" y="7"/>
                    <a:pt x="150" y="6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50" y="11"/>
                    <a:pt x="151" y="11"/>
                    <a:pt x="153" y="12"/>
                  </a:cubicBezTo>
                  <a:close/>
                  <a:moveTo>
                    <a:pt x="170" y="20"/>
                  </a:moveTo>
                  <a:cubicBezTo>
                    <a:pt x="172" y="16"/>
                    <a:pt x="172" y="16"/>
                    <a:pt x="172" y="16"/>
                  </a:cubicBezTo>
                  <a:cubicBezTo>
                    <a:pt x="171" y="16"/>
                    <a:pt x="169" y="15"/>
                    <a:pt x="168" y="14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9" y="19"/>
                    <a:pt x="170" y="20"/>
                  </a:cubicBezTo>
                  <a:close/>
                  <a:moveTo>
                    <a:pt x="97" y="6"/>
                  </a:moveTo>
                  <a:cubicBezTo>
                    <a:pt x="96" y="1"/>
                    <a:pt x="96" y="1"/>
                    <a:pt x="96" y="1"/>
                  </a:cubicBezTo>
                  <a:cubicBezTo>
                    <a:pt x="94" y="2"/>
                    <a:pt x="93" y="2"/>
                    <a:pt x="91" y="2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6"/>
                    <a:pt x="95" y="6"/>
                    <a:pt x="97" y="6"/>
                  </a:cubicBezTo>
                  <a:close/>
                  <a:moveTo>
                    <a:pt x="166" y="209"/>
                  </a:moveTo>
                  <a:cubicBezTo>
                    <a:pt x="168" y="213"/>
                    <a:pt x="168" y="213"/>
                    <a:pt x="168" y="213"/>
                  </a:cubicBezTo>
                  <a:cubicBezTo>
                    <a:pt x="169" y="212"/>
                    <a:pt x="171" y="211"/>
                    <a:pt x="172" y="211"/>
                  </a:cubicBezTo>
                  <a:cubicBezTo>
                    <a:pt x="170" y="207"/>
                    <a:pt x="170" y="207"/>
                    <a:pt x="170" y="207"/>
                  </a:cubicBezTo>
                  <a:cubicBezTo>
                    <a:pt x="169" y="208"/>
                    <a:pt x="167" y="208"/>
                    <a:pt x="166" y="209"/>
                  </a:cubicBezTo>
                  <a:close/>
                  <a:moveTo>
                    <a:pt x="182" y="199"/>
                  </a:moveTo>
                  <a:cubicBezTo>
                    <a:pt x="184" y="202"/>
                    <a:pt x="184" y="202"/>
                    <a:pt x="184" y="202"/>
                  </a:cubicBezTo>
                  <a:cubicBezTo>
                    <a:pt x="186" y="201"/>
                    <a:pt x="187" y="200"/>
                    <a:pt x="188" y="199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84" y="197"/>
                    <a:pt x="183" y="198"/>
                    <a:pt x="182" y="199"/>
                  </a:cubicBezTo>
                  <a:close/>
                  <a:moveTo>
                    <a:pt x="149" y="217"/>
                  </a:moveTo>
                  <a:cubicBezTo>
                    <a:pt x="150" y="221"/>
                    <a:pt x="150" y="221"/>
                    <a:pt x="150" y="221"/>
                  </a:cubicBezTo>
                  <a:cubicBezTo>
                    <a:pt x="151" y="220"/>
                    <a:pt x="153" y="220"/>
                    <a:pt x="154" y="219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1" y="216"/>
                    <a:pt x="150" y="216"/>
                    <a:pt x="149" y="217"/>
                  </a:cubicBezTo>
                  <a:close/>
                  <a:moveTo>
                    <a:pt x="195" y="185"/>
                  </a:moveTo>
                  <a:cubicBezTo>
                    <a:pt x="199" y="188"/>
                    <a:pt x="199" y="188"/>
                    <a:pt x="199" y="188"/>
                  </a:cubicBezTo>
                  <a:cubicBezTo>
                    <a:pt x="200" y="187"/>
                    <a:pt x="201" y="186"/>
                    <a:pt x="202" y="185"/>
                  </a:cubicBezTo>
                  <a:cubicBezTo>
                    <a:pt x="198" y="182"/>
                    <a:pt x="198" y="182"/>
                    <a:pt x="198" y="182"/>
                  </a:cubicBezTo>
                  <a:cubicBezTo>
                    <a:pt x="197" y="183"/>
                    <a:pt x="196" y="184"/>
                    <a:pt x="195" y="185"/>
                  </a:cubicBezTo>
                  <a:close/>
                  <a:moveTo>
                    <a:pt x="227" y="111"/>
                  </a:moveTo>
                  <a:cubicBezTo>
                    <a:pt x="222" y="111"/>
                    <a:pt x="222" y="111"/>
                    <a:pt x="222" y="111"/>
                  </a:cubicBezTo>
                  <a:cubicBezTo>
                    <a:pt x="222" y="112"/>
                    <a:pt x="222" y="113"/>
                    <a:pt x="222" y="113"/>
                  </a:cubicBezTo>
                  <a:cubicBezTo>
                    <a:pt x="222" y="114"/>
                    <a:pt x="222" y="115"/>
                    <a:pt x="222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4"/>
                    <a:pt x="227" y="113"/>
                  </a:cubicBezTo>
                  <a:cubicBezTo>
                    <a:pt x="227" y="113"/>
                    <a:pt x="227" y="112"/>
                    <a:pt x="227" y="111"/>
                  </a:cubicBezTo>
                  <a:close/>
                  <a:moveTo>
                    <a:pt x="130" y="221"/>
                  </a:moveTo>
                  <a:cubicBezTo>
                    <a:pt x="131" y="226"/>
                    <a:pt x="131" y="226"/>
                    <a:pt x="131" y="226"/>
                  </a:cubicBezTo>
                  <a:cubicBezTo>
                    <a:pt x="132" y="225"/>
                    <a:pt x="134" y="225"/>
                    <a:pt x="135" y="225"/>
                  </a:cubicBezTo>
                  <a:cubicBezTo>
                    <a:pt x="134" y="221"/>
                    <a:pt x="134" y="221"/>
                    <a:pt x="134" y="221"/>
                  </a:cubicBezTo>
                  <a:cubicBezTo>
                    <a:pt x="133" y="221"/>
                    <a:pt x="132" y="221"/>
                    <a:pt x="130" y="221"/>
                  </a:cubicBezTo>
                  <a:close/>
                  <a:moveTo>
                    <a:pt x="220" y="135"/>
                  </a:moveTo>
                  <a:cubicBezTo>
                    <a:pt x="225" y="135"/>
                    <a:pt x="225" y="135"/>
                    <a:pt x="225" y="135"/>
                  </a:cubicBezTo>
                  <a:cubicBezTo>
                    <a:pt x="225" y="134"/>
                    <a:pt x="225" y="132"/>
                    <a:pt x="225" y="131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1" y="132"/>
                    <a:pt x="221" y="133"/>
                    <a:pt x="220" y="135"/>
                  </a:cubicBezTo>
                  <a:close/>
                  <a:moveTo>
                    <a:pt x="207" y="170"/>
                  </a:moveTo>
                  <a:cubicBezTo>
                    <a:pt x="210" y="172"/>
                    <a:pt x="210" y="172"/>
                    <a:pt x="210" y="172"/>
                  </a:cubicBezTo>
                  <a:cubicBezTo>
                    <a:pt x="211" y="171"/>
                    <a:pt x="212" y="170"/>
                    <a:pt x="213" y="168"/>
                  </a:cubicBezTo>
                  <a:cubicBezTo>
                    <a:pt x="209" y="166"/>
                    <a:pt x="209" y="166"/>
                    <a:pt x="209" y="166"/>
                  </a:cubicBezTo>
                  <a:cubicBezTo>
                    <a:pt x="208" y="167"/>
                    <a:pt x="207" y="169"/>
                    <a:pt x="207" y="170"/>
                  </a:cubicBezTo>
                  <a:close/>
                  <a:moveTo>
                    <a:pt x="215" y="153"/>
                  </a:moveTo>
                  <a:cubicBezTo>
                    <a:pt x="219" y="154"/>
                    <a:pt x="219" y="154"/>
                    <a:pt x="219" y="154"/>
                  </a:cubicBezTo>
                  <a:cubicBezTo>
                    <a:pt x="220" y="153"/>
                    <a:pt x="220" y="152"/>
                    <a:pt x="221" y="150"/>
                  </a:cubicBezTo>
                  <a:cubicBezTo>
                    <a:pt x="217" y="149"/>
                    <a:pt x="217" y="149"/>
                    <a:pt x="217" y="149"/>
                  </a:cubicBezTo>
                  <a:cubicBezTo>
                    <a:pt x="216" y="150"/>
                    <a:pt x="216" y="152"/>
                    <a:pt x="215" y="153"/>
                  </a:cubicBezTo>
                  <a:close/>
                  <a:moveTo>
                    <a:pt x="92" y="221"/>
                  </a:moveTo>
                  <a:cubicBezTo>
                    <a:pt x="91" y="225"/>
                    <a:pt x="91" y="225"/>
                    <a:pt x="91" y="225"/>
                  </a:cubicBezTo>
                  <a:cubicBezTo>
                    <a:pt x="93" y="225"/>
                    <a:pt x="94" y="225"/>
                    <a:pt x="96" y="226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5" y="221"/>
                    <a:pt x="94" y="221"/>
                    <a:pt x="92" y="221"/>
                  </a:cubicBezTo>
                  <a:close/>
                  <a:moveTo>
                    <a:pt x="18" y="166"/>
                  </a:moveTo>
                  <a:cubicBezTo>
                    <a:pt x="14" y="168"/>
                    <a:pt x="14" y="168"/>
                    <a:pt x="14" y="168"/>
                  </a:cubicBezTo>
                  <a:cubicBezTo>
                    <a:pt x="15" y="170"/>
                    <a:pt x="15" y="171"/>
                    <a:pt x="16" y="172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8" y="167"/>
                    <a:pt x="18" y="166"/>
                  </a:cubicBezTo>
                  <a:close/>
                  <a:moveTo>
                    <a:pt x="28" y="182"/>
                  </a:moveTo>
                  <a:cubicBezTo>
                    <a:pt x="25" y="185"/>
                    <a:pt x="25" y="185"/>
                    <a:pt x="25" y="185"/>
                  </a:cubicBezTo>
                  <a:cubicBezTo>
                    <a:pt x="26" y="186"/>
                    <a:pt x="27" y="187"/>
                    <a:pt x="28" y="188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0" y="184"/>
                    <a:pt x="29" y="183"/>
                    <a:pt x="28" y="182"/>
                  </a:cubicBezTo>
                  <a:close/>
                  <a:moveTo>
                    <a:pt x="113" y="223"/>
                  </a:moveTo>
                  <a:cubicBezTo>
                    <a:pt x="113" y="223"/>
                    <a:pt x="112" y="223"/>
                    <a:pt x="111" y="223"/>
                  </a:cubicBezTo>
                  <a:cubicBezTo>
                    <a:pt x="111" y="227"/>
                    <a:pt x="111" y="227"/>
                    <a:pt x="111" y="227"/>
                  </a:cubicBezTo>
                  <a:cubicBezTo>
                    <a:pt x="112" y="227"/>
                    <a:pt x="113" y="227"/>
                    <a:pt x="113" y="227"/>
                  </a:cubicBezTo>
                  <a:cubicBezTo>
                    <a:pt x="114" y="227"/>
                    <a:pt x="115" y="227"/>
                    <a:pt x="115" y="227"/>
                  </a:cubicBezTo>
                  <a:cubicBezTo>
                    <a:pt x="115" y="223"/>
                    <a:pt x="115" y="223"/>
                    <a:pt x="115" y="223"/>
                  </a:cubicBezTo>
                  <a:cubicBezTo>
                    <a:pt x="115" y="223"/>
                    <a:pt x="114" y="223"/>
                    <a:pt x="113" y="223"/>
                  </a:cubicBezTo>
                  <a:close/>
                  <a:moveTo>
                    <a:pt x="41" y="196"/>
                  </a:moveTo>
                  <a:cubicBezTo>
                    <a:pt x="39" y="199"/>
                    <a:pt x="39" y="199"/>
                    <a:pt x="39" y="199"/>
                  </a:cubicBezTo>
                  <a:cubicBezTo>
                    <a:pt x="40" y="200"/>
                    <a:pt x="41" y="201"/>
                    <a:pt x="42" y="202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4" y="198"/>
                    <a:pt x="43" y="197"/>
                    <a:pt x="41" y="196"/>
                  </a:cubicBezTo>
                  <a:close/>
                  <a:moveTo>
                    <a:pt x="10" y="149"/>
                  </a:moveTo>
                  <a:cubicBezTo>
                    <a:pt x="6" y="150"/>
                    <a:pt x="6" y="150"/>
                    <a:pt x="6" y="150"/>
                  </a:cubicBezTo>
                  <a:cubicBezTo>
                    <a:pt x="6" y="152"/>
                    <a:pt x="7" y="153"/>
                    <a:pt x="7" y="154"/>
                  </a:cubicBezTo>
                  <a:cubicBezTo>
                    <a:pt x="11" y="153"/>
                    <a:pt x="11" y="153"/>
                    <a:pt x="11" y="153"/>
                  </a:cubicBezTo>
                  <a:cubicBezTo>
                    <a:pt x="11" y="152"/>
                    <a:pt x="10" y="150"/>
                    <a:pt x="10" y="149"/>
                  </a:cubicBezTo>
                  <a:close/>
                  <a:moveTo>
                    <a:pt x="5" y="130"/>
                  </a:moveTo>
                  <a:cubicBezTo>
                    <a:pt x="1" y="131"/>
                    <a:pt x="1" y="131"/>
                    <a:pt x="1" y="131"/>
                  </a:cubicBezTo>
                  <a:cubicBezTo>
                    <a:pt x="1" y="132"/>
                    <a:pt x="2" y="134"/>
                    <a:pt x="2" y="13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6" y="133"/>
                    <a:pt x="6" y="132"/>
                    <a:pt x="5" y="130"/>
                  </a:cubicBezTo>
                  <a:close/>
                  <a:moveTo>
                    <a:pt x="57" y="207"/>
                  </a:moveTo>
                  <a:cubicBezTo>
                    <a:pt x="55" y="211"/>
                    <a:pt x="55" y="211"/>
                    <a:pt x="55" y="211"/>
                  </a:cubicBezTo>
                  <a:cubicBezTo>
                    <a:pt x="56" y="211"/>
                    <a:pt x="57" y="212"/>
                    <a:pt x="59" y="213"/>
                  </a:cubicBezTo>
                  <a:cubicBezTo>
                    <a:pt x="61" y="209"/>
                    <a:pt x="61" y="209"/>
                    <a:pt x="61" y="209"/>
                  </a:cubicBezTo>
                  <a:cubicBezTo>
                    <a:pt x="59" y="208"/>
                    <a:pt x="58" y="208"/>
                    <a:pt x="57" y="207"/>
                  </a:cubicBezTo>
                  <a:close/>
                  <a:moveTo>
                    <a:pt x="74" y="215"/>
                  </a:moveTo>
                  <a:cubicBezTo>
                    <a:pt x="72" y="219"/>
                    <a:pt x="72" y="219"/>
                    <a:pt x="72" y="219"/>
                  </a:cubicBezTo>
                  <a:cubicBezTo>
                    <a:pt x="74" y="220"/>
                    <a:pt x="75" y="220"/>
                    <a:pt x="77" y="221"/>
                  </a:cubicBezTo>
                  <a:cubicBezTo>
                    <a:pt x="78" y="217"/>
                    <a:pt x="78" y="217"/>
                    <a:pt x="78" y="217"/>
                  </a:cubicBezTo>
                  <a:cubicBezTo>
                    <a:pt x="77" y="216"/>
                    <a:pt x="75" y="216"/>
                    <a:pt x="74" y="215"/>
                  </a:cubicBezTo>
                  <a:close/>
                </a:path>
              </a:pathLst>
            </a:custGeom>
            <a:solidFill>
              <a:srgbClr val="00CCF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 dirty="0"/>
            </a:p>
          </p:txBody>
        </p: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6D092ACC-2C40-4DA2-9D07-1D23C0901939}"/>
              </a:ext>
            </a:extLst>
          </p:cNvPr>
          <p:cNvGrpSpPr/>
          <p:nvPr/>
        </p:nvGrpSpPr>
        <p:grpSpPr>
          <a:xfrm>
            <a:off x="2355843" y="3367946"/>
            <a:ext cx="6754150" cy="750910"/>
            <a:chOff x="1129353" y="1855231"/>
            <a:chExt cx="6754150" cy="750910"/>
          </a:xfrm>
        </p:grpSpPr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61A6E176-9DBF-41AD-B160-3C87DEEEF055}"/>
                </a:ext>
              </a:extLst>
            </p:cNvPr>
            <p:cNvGrpSpPr/>
            <p:nvPr/>
          </p:nvGrpSpPr>
          <p:grpSpPr>
            <a:xfrm>
              <a:off x="4128761" y="1855231"/>
              <a:ext cx="755336" cy="750910"/>
              <a:chOff x="4128761" y="3242284"/>
              <a:chExt cx="755336" cy="750910"/>
            </a:xfrm>
          </p:grpSpPr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497CB51B-3CBB-4FE2-A4A7-5CA3B75DC53A}"/>
                  </a:ext>
                </a:extLst>
              </p:cNvPr>
              <p:cNvSpPr/>
              <p:nvPr/>
            </p:nvSpPr>
            <p:spPr>
              <a:xfrm>
                <a:off x="4130973" y="3242284"/>
                <a:ext cx="750910" cy="750910"/>
              </a:xfrm>
              <a:prstGeom prst="ellipse">
                <a:avLst/>
              </a:prstGeom>
              <a:solidFill>
                <a:schemeClr val="tx1">
                  <a:alpha val="37000"/>
                </a:schemeClr>
              </a:solidFill>
              <a:ln w="19050">
                <a:solidFill>
                  <a:srgbClr val="00CC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4D6CF6D0-D58D-46F6-8A35-BAAC78CCE01D}"/>
                  </a:ext>
                </a:extLst>
              </p:cNvPr>
              <p:cNvSpPr txBox="1"/>
              <p:nvPr/>
            </p:nvSpPr>
            <p:spPr>
              <a:xfrm>
                <a:off x="4128761" y="3417684"/>
                <a:ext cx="7553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defRPr sz="4400">
                    <a:latin typeface="Bebas" pitchFamily="50" charset="0"/>
                    <a:ea typeface="微软雅黑" panose="020B0503020204020204" pitchFamily="34" charset="-122"/>
                    <a:cs typeface="Microsoft YaHei" charset="-122"/>
                  </a:defRPr>
                </a:lvl1pPr>
              </a:lstStyle>
              <a:p>
                <a:r>
                  <a:rPr lang="en-US" altLang="zh-CN" sz="2000" b="1" dirty="0">
                    <a:solidFill>
                      <a:srgbClr val="00CC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2006</a:t>
                </a:r>
                <a:endParaRPr lang="zh-CN" altLang="en-US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Freeform 10">
                <a:extLst>
                  <a:ext uri="{FF2B5EF4-FFF2-40B4-BE49-F238E27FC236}">
                    <a16:creationId xmlns:a16="http://schemas.microsoft.com/office/drawing/2014/main" id="{0B0B243D-6E0F-429C-9228-FDFE8BFD51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5789" y="3267500"/>
                <a:ext cx="701278" cy="700479"/>
              </a:xfrm>
              <a:custGeom>
                <a:avLst/>
                <a:gdLst>
                  <a:gd name="T0" fmla="*/ 113 w 227"/>
                  <a:gd name="T1" fmla="*/ 0 h 227"/>
                  <a:gd name="T2" fmla="*/ 113 w 227"/>
                  <a:gd name="T3" fmla="*/ 4 h 227"/>
                  <a:gd name="T4" fmla="*/ 42 w 227"/>
                  <a:gd name="T5" fmla="*/ 25 h 227"/>
                  <a:gd name="T6" fmla="*/ 45 w 227"/>
                  <a:gd name="T7" fmla="*/ 28 h 227"/>
                  <a:gd name="T8" fmla="*/ 0 w 227"/>
                  <a:gd name="T9" fmla="*/ 111 h 227"/>
                  <a:gd name="T10" fmla="*/ 4 w 227"/>
                  <a:gd name="T11" fmla="*/ 116 h 227"/>
                  <a:gd name="T12" fmla="*/ 59 w 227"/>
                  <a:gd name="T13" fmla="*/ 14 h 227"/>
                  <a:gd name="T14" fmla="*/ 61 w 227"/>
                  <a:gd name="T15" fmla="*/ 18 h 227"/>
                  <a:gd name="T16" fmla="*/ 6 w 227"/>
                  <a:gd name="T17" fmla="*/ 77 h 227"/>
                  <a:gd name="T18" fmla="*/ 6 w 227"/>
                  <a:gd name="T19" fmla="*/ 92 h 227"/>
                  <a:gd name="T20" fmla="*/ 5 w 227"/>
                  <a:gd name="T21" fmla="*/ 97 h 227"/>
                  <a:gd name="T22" fmla="*/ 28 w 227"/>
                  <a:gd name="T23" fmla="*/ 39 h 227"/>
                  <a:gd name="T24" fmla="*/ 31 w 227"/>
                  <a:gd name="T25" fmla="*/ 42 h 227"/>
                  <a:gd name="T26" fmla="*/ 14 w 227"/>
                  <a:gd name="T27" fmla="*/ 59 h 227"/>
                  <a:gd name="T28" fmla="*/ 78 w 227"/>
                  <a:gd name="T29" fmla="*/ 10 h 227"/>
                  <a:gd name="T30" fmla="*/ 74 w 227"/>
                  <a:gd name="T31" fmla="*/ 12 h 227"/>
                  <a:gd name="T32" fmla="*/ 135 w 227"/>
                  <a:gd name="T33" fmla="*/ 2 h 227"/>
                  <a:gd name="T34" fmla="*/ 134 w 227"/>
                  <a:gd name="T35" fmla="*/ 6 h 227"/>
                  <a:gd name="T36" fmla="*/ 210 w 227"/>
                  <a:gd name="T37" fmla="*/ 55 h 227"/>
                  <a:gd name="T38" fmla="*/ 198 w 227"/>
                  <a:gd name="T39" fmla="*/ 45 h 227"/>
                  <a:gd name="T40" fmla="*/ 195 w 227"/>
                  <a:gd name="T41" fmla="*/ 42 h 227"/>
                  <a:gd name="T42" fmla="*/ 225 w 227"/>
                  <a:gd name="T43" fmla="*/ 96 h 227"/>
                  <a:gd name="T44" fmla="*/ 221 w 227"/>
                  <a:gd name="T45" fmla="*/ 97 h 227"/>
                  <a:gd name="T46" fmla="*/ 219 w 227"/>
                  <a:gd name="T47" fmla="*/ 73 h 227"/>
                  <a:gd name="T48" fmla="*/ 185 w 227"/>
                  <a:gd name="T49" fmla="*/ 31 h 227"/>
                  <a:gd name="T50" fmla="*/ 182 w 227"/>
                  <a:gd name="T51" fmla="*/ 28 h 227"/>
                  <a:gd name="T52" fmla="*/ 154 w 227"/>
                  <a:gd name="T53" fmla="*/ 8 h 227"/>
                  <a:gd name="T54" fmla="*/ 153 w 227"/>
                  <a:gd name="T55" fmla="*/ 12 h 227"/>
                  <a:gd name="T56" fmla="*/ 168 w 227"/>
                  <a:gd name="T57" fmla="*/ 14 h 227"/>
                  <a:gd name="T58" fmla="*/ 97 w 227"/>
                  <a:gd name="T59" fmla="*/ 6 h 227"/>
                  <a:gd name="T60" fmla="*/ 92 w 227"/>
                  <a:gd name="T61" fmla="*/ 6 h 227"/>
                  <a:gd name="T62" fmla="*/ 168 w 227"/>
                  <a:gd name="T63" fmla="*/ 213 h 227"/>
                  <a:gd name="T64" fmla="*/ 166 w 227"/>
                  <a:gd name="T65" fmla="*/ 209 h 227"/>
                  <a:gd name="T66" fmla="*/ 188 w 227"/>
                  <a:gd name="T67" fmla="*/ 199 h 227"/>
                  <a:gd name="T68" fmla="*/ 149 w 227"/>
                  <a:gd name="T69" fmla="*/ 217 h 227"/>
                  <a:gd name="T70" fmla="*/ 153 w 227"/>
                  <a:gd name="T71" fmla="*/ 215 h 227"/>
                  <a:gd name="T72" fmla="*/ 199 w 227"/>
                  <a:gd name="T73" fmla="*/ 188 h 227"/>
                  <a:gd name="T74" fmla="*/ 195 w 227"/>
                  <a:gd name="T75" fmla="*/ 185 h 227"/>
                  <a:gd name="T76" fmla="*/ 222 w 227"/>
                  <a:gd name="T77" fmla="*/ 113 h 227"/>
                  <a:gd name="T78" fmla="*/ 227 w 227"/>
                  <a:gd name="T79" fmla="*/ 113 h 227"/>
                  <a:gd name="T80" fmla="*/ 131 w 227"/>
                  <a:gd name="T81" fmla="*/ 226 h 227"/>
                  <a:gd name="T82" fmla="*/ 130 w 227"/>
                  <a:gd name="T83" fmla="*/ 221 h 227"/>
                  <a:gd name="T84" fmla="*/ 225 w 227"/>
                  <a:gd name="T85" fmla="*/ 131 h 227"/>
                  <a:gd name="T86" fmla="*/ 207 w 227"/>
                  <a:gd name="T87" fmla="*/ 170 h 227"/>
                  <a:gd name="T88" fmla="*/ 209 w 227"/>
                  <a:gd name="T89" fmla="*/ 166 h 227"/>
                  <a:gd name="T90" fmla="*/ 219 w 227"/>
                  <a:gd name="T91" fmla="*/ 154 h 227"/>
                  <a:gd name="T92" fmla="*/ 215 w 227"/>
                  <a:gd name="T93" fmla="*/ 153 h 227"/>
                  <a:gd name="T94" fmla="*/ 96 w 227"/>
                  <a:gd name="T95" fmla="*/ 226 h 227"/>
                  <a:gd name="T96" fmla="*/ 18 w 227"/>
                  <a:gd name="T97" fmla="*/ 166 h 227"/>
                  <a:gd name="T98" fmla="*/ 20 w 227"/>
                  <a:gd name="T99" fmla="*/ 170 h 227"/>
                  <a:gd name="T100" fmla="*/ 25 w 227"/>
                  <a:gd name="T101" fmla="*/ 185 h 227"/>
                  <a:gd name="T102" fmla="*/ 28 w 227"/>
                  <a:gd name="T103" fmla="*/ 182 h 227"/>
                  <a:gd name="T104" fmla="*/ 111 w 227"/>
                  <a:gd name="T105" fmla="*/ 227 h 227"/>
                  <a:gd name="T106" fmla="*/ 115 w 227"/>
                  <a:gd name="T107" fmla="*/ 223 h 227"/>
                  <a:gd name="T108" fmla="*/ 39 w 227"/>
                  <a:gd name="T109" fmla="*/ 199 h 227"/>
                  <a:gd name="T110" fmla="*/ 41 w 227"/>
                  <a:gd name="T111" fmla="*/ 196 h 227"/>
                  <a:gd name="T112" fmla="*/ 7 w 227"/>
                  <a:gd name="T113" fmla="*/ 154 h 227"/>
                  <a:gd name="T114" fmla="*/ 5 w 227"/>
                  <a:gd name="T115" fmla="*/ 130 h 227"/>
                  <a:gd name="T116" fmla="*/ 6 w 227"/>
                  <a:gd name="T117" fmla="*/ 135 h 227"/>
                  <a:gd name="T118" fmla="*/ 55 w 227"/>
                  <a:gd name="T119" fmla="*/ 211 h 227"/>
                  <a:gd name="T120" fmla="*/ 57 w 227"/>
                  <a:gd name="T121" fmla="*/ 207 h 227"/>
                  <a:gd name="T122" fmla="*/ 77 w 227"/>
                  <a:gd name="T123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7" h="227">
                    <a:moveTo>
                      <a:pt x="111" y="4"/>
                    </a:moveTo>
                    <a:cubicBezTo>
                      <a:pt x="111" y="0"/>
                      <a:pt x="111" y="0"/>
                      <a:pt x="111" y="0"/>
                    </a:cubicBezTo>
                    <a:cubicBezTo>
                      <a:pt x="112" y="0"/>
                      <a:pt x="113" y="0"/>
                      <a:pt x="113" y="0"/>
                    </a:cubicBezTo>
                    <a:cubicBezTo>
                      <a:pt x="114" y="0"/>
                      <a:pt x="115" y="0"/>
                      <a:pt x="115" y="0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5" y="4"/>
                      <a:pt x="114" y="4"/>
                      <a:pt x="113" y="4"/>
                    </a:cubicBezTo>
                    <a:cubicBezTo>
                      <a:pt x="113" y="4"/>
                      <a:pt x="112" y="4"/>
                      <a:pt x="111" y="4"/>
                    </a:cubicBezTo>
                    <a:close/>
                    <a:moveTo>
                      <a:pt x="45" y="28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6"/>
                      <a:pt x="40" y="27"/>
                      <a:pt x="39" y="28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3" y="30"/>
                      <a:pt x="44" y="29"/>
                      <a:pt x="45" y="28"/>
                    </a:cubicBezTo>
                    <a:close/>
                    <a:moveTo>
                      <a:pt x="4" y="113"/>
                    </a:moveTo>
                    <a:cubicBezTo>
                      <a:pt x="4" y="113"/>
                      <a:pt x="4" y="112"/>
                      <a:pt x="4" y="111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2"/>
                      <a:pt x="0" y="113"/>
                      <a:pt x="0" y="113"/>
                    </a:cubicBezTo>
                    <a:cubicBezTo>
                      <a:pt x="0" y="114"/>
                      <a:pt x="0" y="115"/>
                      <a:pt x="0" y="116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4" y="115"/>
                      <a:pt x="4" y="114"/>
                      <a:pt x="4" y="113"/>
                    </a:cubicBezTo>
                    <a:close/>
                    <a:moveTo>
                      <a:pt x="61" y="18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7" y="15"/>
                      <a:pt x="56" y="16"/>
                      <a:pt x="55" y="16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19"/>
                      <a:pt x="59" y="19"/>
                      <a:pt x="61" y="18"/>
                    </a:cubicBezTo>
                    <a:close/>
                    <a:moveTo>
                      <a:pt x="11" y="74"/>
                    </a:moveTo>
                    <a:cubicBezTo>
                      <a:pt x="7" y="73"/>
                      <a:pt x="7" y="73"/>
                      <a:pt x="7" y="73"/>
                    </a:cubicBezTo>
                    <a:cubicBezTo>
                      <a:pt x="7" y="74"/>
                      <a:pt x="6" y="75"/>
                      <a:pt x="6" y="77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10" y="77"/>
                      <a:pt x="11" y="75"/>
                      <a:pt x="11" y="74"/>
                    </a:cubicBezTo>
                    <a:close/>
                    <a:moveTo>
                      <a:pt x="6" y="92"/>
                    </a:moveTo>
                    <a:cubicBezTo>
                      <a:pt x="2" y="92"/>
                      <a:pt x="2" y="92"/>
                      <a:pt x="2" y="92"/>
                    </a:cubicBezTo>
                    <a:cubicBezTo>
                      <a:pt x="2" y="93"/>
                      <a:pt x="1" y="95"/>
                      <a:pt x="1" y="96"/>
                    </a:cubicBezTo>
                    <a:cubicBezTo>
                      <a:pt x="5" y="97"/>
                      <a:pt x="5" y="97"/>
                      <a:pt x="5" y="97"/>
                    </a:cubicBezTo>
                    <a:cubicBezTo>
                      <a:pt x="6" y="95"/>
                      <a:pt x="6" y="94"/>
                      <a:pt x="6" y="92"/>
                    </a:cubicBezTo>
                    <a:close/>
                    <a:moveTo>
                      <a:pt x="31" y="42"/>
                    </a:moveTo>
                    <a:cubicBezTo>
                      <a:pt x="28" y="39"/>
                      <a:pt x="28" y="39"/>
                      <a:pt x="28" y="39"/>
                    </a:cubicBezTo>
                    <a:cubicBezTo>
                      <a:pt x="27" y="40"/>
                      <a:pt x="26" y="41"/>
                      <a:pt x="25" y="42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4"/>
                      <a:pt x="30" y="43"/>
                      <a:pt x="31" y="42"/>
                    </a:cubicBezTo>
                    <a:close/>
                    <a:moveTo>
                      <a:pt x="20" y="57"/>
                    </a:moveTo>
                    <a:cubicBezTo>
                      <a:pt x="16" y="55"/>
                      <a:pt x="16" y="55"/>
                      <a:pt x="16" y="55"/>
                    </a:cubicBezTo>
                    <a:cubicBezTo>
                      <a:pt x="15" y="56"/>
                      <a:pt x="15" y="57"/>
                      <a:pt x="14" y="59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9" y="58"/>
                      <a:pt x="20" y="57"/>
                    </a:cubicBezTo>
                    <a:close/>
                    <a:moveTo>
                      <a:pt x="78" y="10"/>
                    </a:moveTo>
                    <a:cubicBezTo>
                      <a:pt x="77" y="6"/>
                      <a:pt x="77" y="6"/>
                      <a:pt x="77" y="6"/>
                    </a:cubicBezTo>
                    <a:cubicBezTo>
                      <a:pt x="75" y="7"/>
                      <a:pt x="74" y="7"/>
                      <a:pt x="72" y="8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75" y="11"/>
                      <a:pt x="77" y="11"/>
                      <a:pt x="78" y="10"/>
                    </a:cubicBezTo>
                    <a:close/>
                    <a:moveTo>
                      <a:pt x="134" y="6"/>
                    </a:moveTo>
                    <a:cubicBezTo>
                      <a:pt x="135" y="2"/>
                      <a:pt x="135" y="2"/>
                      <a:pt x="135" y="2"/>
                    </a:cubicBezTo>
                    <a:cubicBezTo>
                      <a:pt x="134" y="2"/>
                      <a:pt x="132" y="2"/>
                      <a:pt x="131" y="1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2" y="6"/>
                      <a:pt x="133" y="6"/>
                      <a:pt x="134" y="6"/>
                    </a:cubicBezTo>
                    <a:close/>
                    <a:moveTo>
                      <a:pt x="209" y="61"/>
                    </a:moveTo>
                    <a:cubicBezTo>
                      <a:pt x="213" y="59"/>
                      <a:pt x="213" y="59"/>
                      <a:pt x="213" y="59"/>
                    </a:cubicBezTo>
                    <a:cubicBezTo>
                      <a:pt x="212" y="57"/>
                      <a:pt x="211" y="56"/>
                      <a:pt x="210" y="55"/>
                    </a:cubicBezTo>
                    <a:cubicBezTo>
                      <a:pt x="207" y="57"/>
                      <a:pt x="207" y="57"/>
                      <a:pt x="207" y="57"/>
                    </a:cubicBezTo>
                    <a:cubicBezTo>
                      <a:pt x="207" y="58"/>
                      <a:pt x="208" y="60"/>
                      <a:pt x="209" y="61"/>
                    </a:cubicBezTo>
                    <a:close/>
                    <a:moveTo>
                      <a:pt x="198" y="45"/>
                    </a:moveTo>
                    <a:cubicBezTo>
                      <a:pt x="202" y="42"/>
                      <a:pt x="202" y="42"/>
                      <a:pt x="202" y="42"/>
                    </a:cubicBezTo>
                    <a:cubicBezTo>
                      <a:pt x="201" y="41"/>
                      <a:pt x="200" y="40"/>
                      <a:pt x="199" y="39"/>
                    </a:cubicBezTo>
                    <a:cubicBezTo>
                      <a:pt x="195" y="42"/>
                      <a:pt x="195" y="42"/>
                      <a:pt x="195" y="42"/>
                    </a:cubicBezTo>
                    <a:cubicBezTo>
                      <a:pt x="196" y="43"/>
                      <a:pt x="197" y="44"/>
                      <a:pt x="198" y="45"/>
                    </a:cubicBezTo>
                    <a:close/>
                    <a:moveTo>
                      <a:pt x="221" y="97"/>
                    </a:moveTo>
                    <a:cubicBezTo>
                      <a:pt x="225" y="96"/>
                      <a:pt x="225" y="96"/>
                      <a:pt x="225" y="96"/>
                    </a:cubicBezTo>
                    <a:cubicBezTo>
                      <a:pt x="225" y="95"/>
                      <a:pt x="225" y="93"/>
                      <a:pt x="225" y="92"/>
                    </a:cubicBezTo>
                    <a:cubicBezTo>
                      <a:pt x="220" y="92"/>
                      <a:pt x="220" y="92"/>
                      <a:pt x="220" y="92"/>
                    </a:cubicBezTo>
                    <a:cubicBezTo>
                      <a:pt x="221" y="94"/>
                      <a:pt x="221" y="95"/>
                      <a:pt x="221" y="97"/>
                    </a:cubicBezTo>
                    <a:close/>
                    <a:moveTo>
                      <a:pt x="217" y="78"/>
                    </a:moveTo>
                    <a:cubicBezTo>
                      <a:pt x="221" y="77"/>
                      <a:pt x="221" y="77"/>
                      <a:pt x="221" y="77"/>
                    </a:cubicBezTo>
                    <a:cubicBezTo>
                      <a:pt x="220" y="75"/>
                      <a:pt x="220" y="74"/>
                      <a:pt x="219" y="73"/>
                    </a:cubicBezTo>
                    <a:cubicBezTo>
                      <a:pt x="215" y="74"/>
                      <a:pt x="215" y="74"/>
                      <a:pt x="215" y="74"/>
                    </a:cubicBezTo>
                    <a:cubicBezTo>
                      <a:pt x="216" y="75"/>
                      <a:pt x="216" y="77"/>
                      <a:pt x="217" y="78"/>
                    </a:cubicBezTo>
                    <a:close/>
                    <a:moveTo>
                      <a:pt x="185" y="31"/>
                    </a:moveTo>
                    <a:cubicBezTo>
                      <a:pt x="188" y="28"/>
                      <a:pt x="188" y="28"/>
                      <a:pt x="188" y="28"/>
                    </a:cubicBezTo>
                    <a:cubicBezTo>
                      <a:pt x="187" y="27"/>
                      <a:pt x="186" y="26"/>
                      <a:pt x="184" y="25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3" y="29"/>
                      <a:pt x="184" y="30"/>
                      <a:pt x="185" y="31"/>
                    </a:cubicBezTo>
                    <a:close/>
                    <a:moveTo>
                      <a:pt x="153" y="12"/>
                    </a:moveTo>
                    <a:cubicBezTo>
                      <a:pt x="154" y="8"/>
                      <a:pt x="154" y="8"/>
                      <a:pt x="154" y="8"/>
                    </a:cubicBezTo>
                    <a:cubicBezTo>
                      <a:pt x="153" y="7"/>
                      <a:pt x="151" y="7"/>
                      <a:pt x="150" y="6"/>
                    </a:cubicBezTo>
                    <a:cubicBezTo>
                      <a:pt x="149" y="10"/>
                      <a:pt x="149" y="10"/>
                      <a:pt x="149" y="10"/>
                    </a:cubicBezTo>
                    <a:cubicBezTo>
                      <a:pt x="150" y="11"/>
                      <a:pt x="151" y="11"/>
                      <a:pt x="153" y="12"/>
                    </a:cubicBezTo>
                    <a:close/>
                    <a:moveTo>
                      <a:pt x="170" y="20"/>
                    </a:moveTo>
                    <a:cubicBezTo>
                      <a:pt x="172" y="16"/>
                      <a:pt x="172" y="16"/>
                      <a:pt x="172" y="16"/>
                    </a:cubicBezTo>
                    <a:cubicBezTo>
                      <a:pt x="171" y="16"/>
                      <a:pt x="169" y="15"/>
                      <a:pt x="168" y="14"/>
                    </a:cubicBezTo>
                    <a:cubicBezTo>
                      <a:pt x="166" y="18"/>
                      <a:pt x="166" y="18"/>
                      <a:pt x="166" y="18"/>
                    </a:cubicBezTo>
                    <a:cubicBezTo>
                      <a:pt x="167" y="19"/>
                      <a:pt x="169" y="19"/>
                      <a:pt x="170" y="20"/>
                    </a:cubicBezTo>
                    <a:close/>
                    <a:moveTo>
                      <a:pt x="97" y="6"/>
                    </a:moveTo>
                    <a:cubicBezTo>
                      <a:pt x="96" y="1"/>
                      <a:pt x="96" y="1"/>
                      <a:pt x="96" y="1"/>
                    </a:cubicBezTo>
                    <a:cubicBezTo>
                      <a:pt x="94" y="2"/>
                      <a:pt x="93" y="2"/>
                      <a:pt x="91" y="2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4" y="6"/>
                      <a:pt x="95" y="6"/>
                      <a:pt x="97" y="6"/>
                    </a:cubicBezTo>
                    <a:close/>
                    <a:moveTo>
                      <a:pt x="166" y="209"/>
                    </a:moveTo>
                    <a:cubicBezTo>
                      <a:pt x="168" y="213"/>
                      <a:pt x="168" y="213"/>
                      <a:pt x="168" y="213"/>
                    </a:cubicBezTo>
                    <a:cubicBezTo>
                      <a:pt x="169" y="212"/>
                      <a:pt x="171" y="211"/>
                      <a:pt x="172" y="211"/>
                    </a:cubicBezTo>
                    <a:cubicBezTo>
                      <a:pt x="170" y="207"/>
                      <a:pt x="170" y="207"/>
                      <a:pt x="170" y="207"/>
                    </a:cubicBezTo>
                    <a:cubicBezTo>
                      <a:pt x="169" y="208"/>
                      <a:pt x="167" y="208"/>
                      <a:pt x="166" y="209"/>
                    </a:cubicBezTo>
                    <a:close/>
                    <a:moveTo>
                      <a:pt x="182" y="199"/>
                    </a:moveTo>
                    <a:cubicBezTo>
                      <a:pt x="184" y="202"/>
                      <a:pt x="184" y="202"/>
                      <a:pt x="184" y="202"/>
                    </a:cubicBezTo>
                    <a:cubicBezTo>
                      <a:pt x="186" y="201"/>
                      <a:pt x="187" y="200"/>
                      <a:pt x="188" y="199"/>
                    </a:cubicBezTo>
                    <a:cubicBezTo>
                      <a:pt x="185" y="196"/>
                      <a:pt x="185" y="196"/>
                      <a:pt x="185" y="196"/>
                    </a:cubicBezTo>
                    <a:cubicBezTo>
                      <a:pt x="184" y="197"/>
                      <a:pt x="183" y="198"/>
                      <a:pt x="182" y="199"/>
                    </a:cubicBezTo>
                    <a:close/>
                    <a:moveTo>
                      <a:pt x="149" y="217"/>
                    </a:moveTo>
                    <a:cubicBezTo>
                      <a:pt x="150" y="221"/>
                      <a:pt x="150" y="221"/>
                      <a:pt x="150" y="221"/>
                    </a:cubicBezTo>
                    <a:cubicBezTo>
                      <a:pt x="151" y="220"/>
                      <a:pt x="153" y="220"/>
                      <a:pt x="154" y="219"/>
                    </a:cubicBezTo>
                    <a:cubicBezTo>
                      <a:pt x="153" y="215"/>
                      <a:pt x="153" y="215"/>
                      <a:pt x="153" y="215"/>
                    </a:cubicBezTo>
                    <a:cubicBezTo>
                      <a:pt x="151" y="216"/>
                      <a:pt x="150" y="216"/>
                      <a:pt x="149" y="217"/>
                    </a:cubicBezTo>
                    <a:close/>
                    <a:moveTo>
                      <a:pt x="195" y="185"/>
                    </a:moveTo>
                    <a:cubicBezTo>
                      <a:pt x="199" y="188"/>
                      <a:pt x="199" y="188"/>
                      <a:pt x="199" y="188"/>
                    </a:cubicBezTo>
                    <a:cubicBezTo>
                      <a:pt x="200" y="187"/>
                      <a:pt x="201" y="186"/>
                      <a:pt x="202" y="185"/>
                    </a:cubicBezTo>
                    <a:cubicBezTo>
                      <a:pt x="198" y="182"/>
                      <a:pt x="198" y="182"/>
                      <a:pt x="198" y="182"/>
                    </a:cubicBezTo>
                    <a:cubicBezTo>
                      <a:pt x="197" y="183"/>
                      <a:pt x="196" y="184"/>
                      <a:pt x="195" y="185"/>
                    </a:cubicBezTo>
                    <a:close/>
                    <a:moveTo>
                      <a:pt x="227" y="111"/>
                    </a:moveTo>
                    <a:cubicBezTo>
                      <a:pt x="222" y="111"/>
                      <a:pt x="222" y="111"/>
                      <a:pt x="222" y="111"/>
                    </a:cubicBezTo>
                    <a:cubicBezTo>
                      <a:pt x="222" y="112"/>
                      <a:pt x="222" y="113"/>
                      <a:pt x="222" y="113"/>
                    </a:cubicBezTo>
                    <a:cubicBezTo>
                      <a:pt x="222" y="114"/>
                      <a:pt x="222" y="115"/>
                      <a:pt x="222" y="116"/>
                    </a:cubicBezTo>
                    <a:cubicBezTo>
                      <a:pt x="227" y="116"/>
                      <a:pt x="227" y="116"/>
                      <a:pt x="227" y="116"/>
                    </a:cubicBezTo>
                    <a:cubicBezTo>
                      <a:pt x="227" y="115"/>
                      <a:pt x="227" y="114"/>
                      <a:pt x="227" y="113"/>
                    </a:cubicBezTo>
                    <a:cubicBezTo>
                      <a:pt x="227" y="113"/>
                      <a:pt x="227" y="112"/>
                      <a:pt x="227" y="111"/>
                    </a:cubicBezTo>
                    <a:close/>
                    <a:moveTo>
                      <a:pt x="130" y="221"/>
                    </a:moveTo>
                    <a:cubicBezTo>
                      <a:pt x="131" y="226"/>
                      <a:pt x="131" y="226"/>
                      <a:pt x="131" y="226"/>
                    </a:cubicBezTo>
                    <a:cubicBezTo>
                      <a:pt x="132" y="225"/>
                      <a:pt x="134" y="225"/>
                      <a:pt x="135" y="225"/>
                    </a:cubicBezTo>
                    <a:cubicBezTo>
                      <a:pt x="134" y="221"/>
                      <a:pt x="134" y="221"/>
                      <a:pt x="134" y="221"/>
                    </a:cubicBezTo>
                    <a:cubicBezTo>
                      <a:pt x="133" y="221"/>
                      <a:pt x="132" y="221"/>
                      <a:pt x="130" y="221"/>
                    </a:cubicBezTo>
                    <a:close/>
                    <a:moveTo>
                      <a:pt x="220" y="135"/>
                    </a:moveTo>
                    <a:cubicBezTo>
                      <a:pt x="225" y="135"/>
                      <a:pt x="225" y="135"/>
                      <a:pt x="225" y="135"/>
                    </a:cubicBezTo>
                    <a:cubicBezTo>
                      <a:pt x="225" y="134"/>
                      <a:pt x="225" y="132"/>
                      <a:pt x="225" y="131"/>
                    </a:cubicBezTo>
                    <a:cubicBezTo>
                      <a:pt x="221" y="130"/>
                      <a:pt x="221" y="130"/>
                      <a:pt x="221" y="130"/>
                    </a:cubicBezTo>
                    <a:cubicBezTo>
                      <a:pt x="221" y="132"/>
                      <a:pt x="221" y="133"/>
                      <a:pt x="220" y="135"/>
                    </a:cubicBezTo>
                    <a:close/>
                    <a:moveTo>
                      <a:pt x="207" y="170"/>
                    </a:moveTo>
                    <a:cubicBezTo>
                      <a:pt x="210" y="172"/>
                      <a:pt x="210" y="172"/>
                      <a:pt x="210" y="172"/>
                    </a:cubicBezTo>
                    <a:cubicBezTo>
                      <a:pt x="211" y="171"/>
                      <a:pt x="212" y="170"/>
                      <a:pt x="213" y="168"/>
                    </a:cubicBezTo>
                    <a:cubicBezTo>
                      <a:pt x="209" y="166"/>
                      <a:pt x="209" y="166"/>
                      <a:pt x="209" y="166"/>
                    </a:cubicBezTo>
                    <a:cubicBezTo>
                      <a:pt x="208" y="167"/>
                      <a:pt x="207" y="169"/>
                      <a:pt x="207" y="170"/>
                    </a:cubicBezTo>
                    <a:close/>
                    <a:moveTo>
                      <a:pt x="215" y="153"/>
                    </a:moveTo>
                    <a:cubicBezTo>
                      <a:pt x="219" y="154"/>
                      <a:pt x="219" y="154"/>
                      <a:pt x="219" y="154"/>
                    </a:cubicBezTo>
                    <a:cubicBezTo>
                      <a:pt x="220" y="153"/>
                      <a:pt x="220" y="152"/>
                      <a:pt x="221" y="150"/>
                    </a:cubicBezTo>
                    <a:cubicBezTo>
                      <a:pt x="217" y="149"/>
                      <a:pt x="217" y="149"/>
                      <a:pt x="217" y="149"/>
                    </a:cubicBezTo>
                    <a:cubicBezTo>
                      <a:pt x="216" y="150"/>
                      <a:pt x="216" y="152"/>
                      <a:pt x="215" y="153"/>
                    </a:cubicBezTo>
                    <a:close/>
                    <a:moveTo>
                      <a:pt x="92" y="221"/>
                    </a:moveTo>
                    <a:cubicBezTo>
                      <a:pt x="91" y="225"/>
                      <a:pt x="91" y="225"/>
                      <a:pt x="91" y="225"/>
                    </a:cubicBezTo>
                    <a:cubicBezTo>
                      <a:pt x="93" y="225"/>
                      <a:pt x="94" y="225"/>
                      <a:pt x="96" y="226"/>
                    </a:cubicBezTo>
                    <a:cubicBezTo>
                      <a:pt x="97" y="221"/>
                      <a:pt x="97" y="221"/>
                      <a:pt x="97" y="221"/>
                    </a:cubicBezTo>
                    <a:cubicBezTo>
                      <a:pt x="95" y="221"/>
                      <a:pt x="94" y="221"/>
                      <a:pt x="92" y="221"/>
                    </a:cubicBezTo>
                    <a:close/>
                    <a:moveTo>
                      <a:pt x="18" y="166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70"/>
                      <a:pt x="15" y="171"/>
                      <a:pt x="16" y="172"/>
                    </a:cubicBezTo>
                    <a:cubicBezTo>
                      <a:pt x="20" y="170"/>
                      <a:pt x="20" y="170"/>
                      <a:pt x="20" y="170"/>
                    </a:cubicBezTo>
                    <a:cubicBezTo>
                      <a:pt x="19" y="169"/>
                      <a:pt x="18" y="167"/>
                      <a:pt x="18" y="166"/>
                    </a:cubicBezTo>
                    <a:close/>
                    <a:moveTo>
                      <a:pt x="28" y="182"/>
                    </a:move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6"/>
                      <a:pt x="27" y="187"/>
                      <a:pt x="28" y="188"/>
                    </a:cubicBezTo>
                    <a:cubicBezTo>
                      <a:pt x="31" y="185"/>
                      <a:pt x="31" y="185"/>
                      <a:pt x="31" y="185"/>
                    </a:cubicBezTo>
                    <a:cubicBezTo>
                      <a:pt x="30" y="184"/>
                      <a:pt x="29" y="183"/>
                      <a:pt x="28" y="182"/>
                    </a:cubicBezTo>
                    <a:close/>
                    <a:moveTo>
                      <a:pt x="113" y="223"/>
                    </a:moveTo>
                    <a:cubicBezTo>
                      <a:pt x="113" y="223"/>
                      <a:pt x="112" y="223"/>
                      <a:pt x="111" y="223"/>
                    </a:cubicBezTo>
                    <a:cubicBezTo>
                      <a:pt x="111" y="227"/>
                      <a:pt x="111" y="227"/>
                      <a:pt x="111" y="227"/>
                    </a:cubicBezTo>
                    <a:cubicBezTo>
                      <a:pt x="112" y="227"/>
                      <a:pt x="113" y="227"/>
                      <a:pt x="113" y="227"/>
                    </a:cubicBezTo>
                    <a:cubicBezTo>
                      <a:pt x="114" y="227"/>
                      <a:pt x="115" y="227"/>
                      <a:pt x="115" y="227"/>
                    </a:cubicBezTo>
                    <a:cubicBezTo>
                      <a:pt x="115" y="223"/>
                      <a:pt x="115" y="223"/>
                      <a:pt x="115" y="223"/>
                    </a:cubicBezTo>
                    <a:cubicBezTo>
                      <a:pt x="115" y="223"/>
                      <a:pt x="114" y="223"/>
                      <a:pt x="113" y="223"/>
                    </a:cubicBezTo>
                    <a:close/>
                    <a:moveTo>
                      <a:pt x="41" y="196"/>
                    </a:moveTo>
                    <a:cubicBezTo>
                      <a:pt x="39" y="199"/>
                      <a:pt x="39" y="199"/>
                      <a:pt x="39" y="199"/>
                    </a:cubicBezTo>
                    <a:cubicBezTo>
                      <a:pt x="40" y="200"/>
                      <a:pt x="41" y="201"/>
                      <a:pt x="42" y="202"/>
                    </a:cubicBezTo>
                    <a:cubicBezTo>
                      <a:pt x="45" y="199"/>
                      <a:pt x="45" y="199"/>
                      <a:pt x="45" y="199"/>
                    </a:cubicBezTo>
                    <a:cubicBezTo>
                      <a:pt x="44" y="198"/>
                      <a:pt x="43" y="197"/>
                      <a:pt x="41" y="196"/>
                    </a:cubicBezTo>
                    <a:close/>
                    <a:moveTo>
                      <a:pt x="10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2"/>
                      <a:pt x="7" y="153"/>
                      <a:pt x="7" y="154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2"/>
                      <a:pt x="10" y="150"/>
                      <a:pt x="10" y="149"/>
                    </a:cubicBezTo>
                    <a:close/>
                    <a:moveTo>
                      <a:pt x="5" y="130"/>
                    </a:moveTo>
                    <a:cubicBezTo>
                      <a:pt x="1" y="131"/>
                      <a:pt x="1" y="131"/>
                      <a:pt x="1" y="131"/>
                    </a:cubicBezTo>
                    <a:cubicBezTo>
                      <a:pt x="1" y="132"/>
                      <a:pt x="2" y="134"/>
                      <a:pt x="2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6" y="133"/>
                      <a:pt x="6" y="132"/>
                      <a:pt x="5" y="130"/>
                    </a:cubicBezTo>
                    <a:close/>
                    <a:moveTo>
                      <a:pt x="57" y="207"/>
                    </a:moveTo>
                    <a:cubicBezTo>
                      <a:pt x="55" y="211"/>
                      <a:pt x="55" y="211"/>
                      <a:pt x="55" y="211"/>
                    </a:cubicBezTo>
                    <a:cubicBezTo>
                      <a:pt x="56" y="211"/>
                      <a:pt x="57" y="212"/>
                      <a:pt x="59" y="213"/>
                    </a:cubicBezTo>
                    <a:cubicBezTo>
                      <a:pt x="61" y="209"/>
                      <a:pt x="61" y="209"/>
                      <a:pt x="61" y="209"/>
                    </a:cubicBezTo>
                    <a:cubicBezTo>
                      <a:pt x="59" y="208"/>
                      <a:pt x="58" y="208"/>
                      <a:pt x="57" y="207"/>
                    </a:cubicBezTo>
                    <a:close/>
                    <a:moveTo>
                      <a:pt x="74" y="215"/>
                    </a:moveTo>
                    <a:cubicBezTo>
                      <a:pt x="72" y="219"/>
                      <a:pt x="72" y="219"/>
                      <a:pt x="72" y="219"/>
                    </a:cubicBezTo>
                    <a:cubicBezTo>
                      <a:pt x="74" y="220"/>
                      <a:pt x="75" y="220"/>
                      <a:pt x="77" y="221"/>
                    </a:cubicBezTo>
                    <a:cubicBezTo>
                      <a:pt x="78" y="217"/>
                      <a:pt x="78" y="217"/>
                      <a:pt x="78" y="217"/>
                    </a:cubicBezTo>
                    <a:cubicBezTo>
                      <a:pt x="77" y="216"/>
                      <a:pt x="75" y="216"/>
                      <a:pt x="74" y="215"/>
                    </a:cubicBezTo>
                    <a:close/>
                  </a:path>
                </a:pathLst>
              </a:custGeom>
              <a:solidFill>
                <a:srgbClr val="00CCFF">
                  <a:alpha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50" dirty="0"/>
              </a:p>
            </p:txBody>
          </p:sp>
        </p:grp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id="{9FE48322-DA69-4CAE-9DAE-5E2B5D549B90}"/>
                </a:ext>
              </a:extLst>
            </p:cNvPr>
            <p:cNvGrpSpPr/>
            <p:nvPr/>
          </p:nvGrpSpPr>
          <p:grpSpPr>
            <a:xfrm>
              <a:off x="1129353" y="1855231"/>
              <a:ext cx="755336" cy="750910"/>
              <a:chOff x="4128761" y="3242284"/>
              <a:chExt cx="755336" cy="750910"/>
            </a:xfrm>
          </p:grpSpPr>
          <p:sp>
            <p:nvSpPr>
              <p:cNvPr id="92" name="椭圆 91">
                <a:extLst>
                  <a:ext uri="{FF2B5EF4-FFF2-40B4-BE49-F238E27FC236}">
                    <a16:creationId xmlns:a16="http://schemas.microsoft.com/office/drawing/2014/main" id="{3A96F73B-708D-49C2-8EE8-5C2C1EA7B0A5}"/>
                  </a:ext>
                </a:extLst>
              </p:cNvPr>
              <p:cNvSpPr/>
              <p:nvPr/>
            </p:nvSpPr>
            <p:spPr>
              <a:xfrm>
                <a:off x="4130973" y="3242284"/>
                <a:ext cx="750910" cy="750910"/>
              </a:xfrm>
              <a:prstGeom prst="ellipse">
                <a:avLst/>
              </a:prstGeom>
              <a:solidFill>
                <a:schemeClr val="tx1">
                  <a:alpha val="37000"/>
                </a:schemeClr>
              </a:solidFill>
              <a:ln w="19050">
                <a:solidFill>
                  <a:srgbClr val="00CC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93" name="文本框 92">
                <a:extLst>
                  <a:ext uri="{FF2B5EF4-FFF2-40B4-BE49-F238E27FC236}">
                    <a16:creationId xmlns:a16="http://schemas.microsoft.com/office/drawing/2014/main" id="{68BF0614-592A-416A-8EA2-8C45B01421FB}"/>
                  </a:ext>
                </a:extLst>
              </p:cNvPr>
              <p:cNvSpPr txBox="1"/>
              <p:nvPr/>
            </p:nvSpPr>
            <p:spPr>
              <a:xfrm>
                <a:off x="4128761" y="3417684"/>
                <a:ext cx="7553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defRPr sz="4400">
                    <a:latin typeface="Bebas" pitchFamily="50" charset="0"/>
                    <a:ea typeface="微软雅黑" panose="020B0503020204020204" pitchFamily="34" charset="-122"/>
                    <a:cs typeface="Microsoft YaHei" charset="-122"/>
                  </a:defRPr>
                </a:lvl1pPr>
              </a:lstStyle>
              <a:p>
                <a:r>
                  <a:rPr lang="en-US" altLang="zh-CN" sz="2000" b="1" dirty="0">
                    <a:solidFill>
                      <a:srgbClr val="00CC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1999</a:t>
                </a:r>
                <a:endParaRPr lang="zh-CN" altLang="en-US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4" name="Freeform 10">
                <a:extLst>
                  <a:ext uri="{FF2B5EF4-FFF2-40B4-BE49-F238E27FC236}">
                    <a16:creationId xmlns:a16="http://schemas.microsoft.com/office/drawing/2014/main" id="{91A67E26-6D83-4D60-B350-285E1158FB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5789" y="3267500"/>
                <a:ext cx="701278" cy="700479"/>
              </a:xfrm>
              <a:custGeom>
                <a:avLst/>
                <a:gdLst>
                  <a:gd name="T0" fmla="*/ 113 w 227"/>
                  <a:gd name="T1" fmla="*/ 0 h 227"/>
                  <a:gd name="T2" fmla="*/ 113 w 227"/>
                  <a:gd name="T3" fmla="*/ 4 h 227"/>
                  <a:gd name="T4" fmla="*/ 42 w 227"/>
                  <a:gd name="T5" fmla="*/ 25 h 227"/>
                  <a:gd name="T6" fmla="*/ 45 w 227"/>
                  <a:gd name="T7" fmla="*/ 28 h 227"/>
                  <a:gd name="T8" fmla="*/ 0 w 227"/>
                  <a:gd name="T9" fmla="*/ 111 h 227"/>
                  <a:gd name="T10" fmla="*/ 4 w 227"/>
                  <a:gd name="T11" fmla="*/ 116 h 227"/>
                  <a:gd name="T12" fmla="*/ 59 w 227"/>
                  <a:gd name="T13" fmla="*/ 14 h 227"/>
                  <a:gd name="T14" fmla="*/ 61 w 227"/>
                  <a:gd name="T15" fmla="*/ 18 h 227"/>
                  <a:gd name="T16" fmla="*/ 6 w 227"/>
                  <a:gd name="T17" fmla="*/ 77 h 227"/>
                  <a:gd name="T18" fmla="*/ 6 w 227"/>
                  <a:gd name="T19" fmla="*/ 92 h 227"/>
                  <a:gd name="T20" fmla="*/ 5 w 227"/>
                  <a:gd name="T21" fmla="*/ 97 h 227"/>
                  <a:gd name="T22" fmla="*/ 28 w 227"/>
                  <a:gd name="T23" fmla="*/ 39 h 227"/>
                  <a:gd name="T24" fmla="*/ 31 w 227"/>
                  <a:gd name="T25" fmla="*/ 42 h 227"/>
                  <a:gd name="T26" fmla="*/ 14 w 227"/>
                  <a:gd name="T27" fmla="*/ 59 h 227"/>
                  <a:gd name="T28" fmla="*/ 78 w 227"/>
                  <a:gd name="T29" fmla="*/ 10 h 227"/>
                  <a:gd name="T30" fmla="*/ 74 w 227"/>
                  <a:gd name="T31" fmla="*/ 12 h 227"/>
                  <a:gd name="T32" fmla="*/ 135 w 227"/>
                  <a:gd name="T33" fmla="*/ 2 h 227"/>
                  <a:gd name="T34" fmla="*/ 134 w 227"/>
                  <a:gd name="T35" fmla="*/ 6 h 227"/>
                  <a:gd name="T36" fmla="*/ 210 w 227"/>
                  <a:gd name="T37" fmla="*/ 55 h 227"/>
                  <a:gd name="T38" fmla="*/ 198 w 227"/>
                  <a:gd name="T39" fmla="*/ 45 h 227"/>
                  <a:gd name="T40" fmla="*/ 195 w 227"/>
                  <a:gd name="T41" fmla="*/ 42 h 227"/>
                  <a:gd name="T42" fmla="*/ 225 w 227"/>
                  <a:gd name="T43" fmla="*/ 96 h 227"/>
                  <a:gd name="T44" fmla="*/ 221 w 227"/>
                  <a:gd name="T45" fmla="*/ 97 h 227"/>
                  <a:gd name="T46" fmla="*/ 219 w 227"/>
                  <a:gd name="T47" fmla="*/ 73 h 227"/>
                  <a:gd name="T48" fmla="*/ 185 w 227"/>
                  <a:gd name="T49" fmla="*/ 31 h 227"/>
                  <a:gd name="T50" fmla="*/ 182 w 227"/>
                  <a:gd name="T51" fmla="*/ 28 h 227"/>
                  <a:gd name="T52" fmla="*/ 154 w 227"/>
                  <a:gd name="T53" fmla="*/ 8 h 227"/>
                  <a:gd name="T54" fmla="*/ 153 w 227"/>
                  <a:gd name="T55" fmla="*/ 12 h 227"/>
                  <a:gd name="T56" fmla="*/ 168 w 227"/>
                  <a:gd name="T57" fmla="*/ 14 h 227"/>
                  <a:gd name="T58" fmla="*/ 97 w 227"/>
                  <a:gd name="T59" fmla="*/ 6 h 227"/>
                  <a:gd name="T60" fmla="*/ 92 w 227"/>
                  <a:gd name="T61" fmla="*/ 6 h 227"/>
                  <a:gd name="T62" fmla="*/ 168 w 227"/>
                  <a:gd name="T63" fmla="*/ 213 h 227"/>
                  <a:gd name="T64" fmla="*/ 166 w 227"/>
                  <a:gd name="T65" fmla="*/ 209 h 227"/>
                  <a:gd name="T66" fmla="*/ 188 w 227"/>
                  <a:gd name="T67" fmla="*/ 199 h 227"/>
                  <a:gd name="T68" fmla="*/ 149 w 227"/>
                  <a:gd name="T69" fmla="*/ 217 h 227"/>
                  <a:gd name="T70" fmla="*/ 153 w 227"/>
                  <a:gd name="T71" fmla="*/ 215 h 227"/>
                  <a:gd name="T72" fmla="*/ 199 w 227"/>
                  <a:gd name="T73" fmla="*/ 188 h 227"/>
                  <a:gd name="T74" fmla="*/ 195 w 227"/>
                  <a:gd name="T75" fmla="*/ 185 h 227"/>
                  <a:gd name="T76" fmla="*/ 222 w 227"/>
                  <a:gd name="T77" fmla="*/ 113 h 227"/>
                  <a:gd name="T78" fmla="*/ 227 w 227"/>
                  <a:gd name="T79" fmla="*/ 113 h 227"/>
                  <a:gd name="T80" fmla="*/ 131 w 227"/>
                  <a:gd name="T81" fmla="*/ 226 h 227"/>
                  <a:gd name="T82" fmla="*/ 130 w 227"/>
                  <a:gd name="T83" fmla="*/ 221 h 227"/>
                  <a:gd name="T84" fmla="*/ 225 w 227"/>
                  <a:gd name="T85" fmla="*/ 131 h 227"/>
                  <a:gd name="T86" fmla="*/ 207 w 227"/>
                  <a:gd name="T87" fmla="*/ 170 h 227"/>
                  <a:gd name="T88" fmla="*/ 209 w 227"/>
                  <a:gd name="T89" fmla="*/ 166 h 227"/>
                  <a:gd name="T90" fmla="*/ 219 w 227"/>
                  <a:gd name="T91" fmla="*/ 154 h 227"/>
                  <a:gd name="T92" fmla="*/ 215 w 227"/>
                  <a:gd name="T93" fmla="*/ 153 h 227"/>
                  <a:gd name="T94" fmla="*/ 96 w 227"/>
                  <a:gd name="T95" fmla="*/ 226 h 227"/>
                  <a:gd name="T96" fmla="*/ 18 w 227"/>
                  <a:gd name="T97" fmla="*/ 166 h 227"/>
                  <a:gd name="T98" fmla="*/ 20 w 227"/>
                  <a:gd name="T99" fmla="*/ 170 h 227"/>
                  <a:gd name="T100" fmla="*/ 25 w 227"/>
                  <a:gd name="T101" fmla="*/ 185 h 227"/>
                  <a:gd name="T102" fmla="*/ 28 w 227"/>
                  <a:gd name="T103" fmla="*/ 182 h 227"/>
                  <a:gd name="T104" fmla="*/ 111 w 227"/>
                  <a:gd name="T105" fmla="*/ 227 h 227"/>
                  <a:gd name="T106" fmla="*/ 115 w 227"/>
                  <a:gd name="T107" fmla="*/ 223 h 227"/>
                  <a:gd name="T108" fmla="*/ 39 w 227"/>
                  <a:gd name="T109" fmla="*/ 199 h 227"/>
                  <a:gd name="T110" fmla="*/ 41 w 227"/>
                  <a:gd name="T111" fmla="*/ 196 h 227"/>
                  <a:gd name="T112" fmla="*/ 7 w 227"/>
                  <a:gd name="T113" fmla="*/ 154 h 227"/>
                  <a:gd name="T114" fmla="*/ 5 w 227"/>
                  <a:gd name="T115" fmla="*/ 130 h 227"/>
                  <a:gd name="T116" fmla="*/ 6 w 227"/>
                  <a:gd name="T117" fmla="*/ 135 h 227"/>
                  <a:gd name="T118" fmla="*/ 55 w 227"/>
                  <a:gd name="T119" fmla="*/ 211 h 227"/>
                  <a:gd name="T120" fmla="*/ 57 w 227"/>
                  <a:gd name="T121" fmla="*/ 207 h 227"/>
                  <a:gd name="T122" fmla="*/ 77 w 227"/>
                  <a:gd name="T123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7" h="227">
                    <a:moveTo>
                      <a:pt x="111" y="4"/>
                    </a:moveTo>
                    <a:cubicBezTo>
                      <a:pt x="111" y="0"/>
                      <a:pt x="111" y="0"/>
                      <a:pt x="111" y="0"/>
                    </a:cubicBezTo>
                    <a:cubicBezTo>
                      <a:pt x="112" y="0"/>
                      <a:pt x="113" y="0"/>
                      <a:pt x="113" y="0"/>
                    </a:cubicBezTo>
                    <a:cubicBezTo>
                      <a:pt x="114" y="0"/>
                      <a:pt x="115" y="0"/>
                      <a:pt x="115" y="0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5" y="4"/>
                      <a:pt x="114" y="4"/>
                      <a:pt x="113" y="4"/>
                    </a:cubicBezTo>
                    <a:cubicBezTo>
                      <a:pt x="113" y="4"/>
                      <a:pt x="112" y="4"/>
                      <a:pt x="111" y="4"/>
                    </a:cubicBezTo>
                    <a:close/>
                    <a:moveTo>
                      <a:pt x="45" y="28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6"/>
                      <a:pt x="40" y="27"/>
                      <a:pt x="39" y="28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3" y="30"/>
                      <a:pt x="44" y="29"/>
                      <a:pt x="45" y="28"/>
                    </a:cubicBezTo>
                    <a:close/>
                    <a:moveTo>
                      <a:pt x="4" y="113"/>
                    </a:moveTo>
                    <a:cubicBezTo>
                      <a:pt x="4" y="113"/>
                      <a:pt x="4" y="112"/>
                      <a:pt x="4" y="111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2"/>
                      <a:pt x="0" y="113"/>
                      <a:pt x="0" y="113"/>
                    </a:cubicBezTo>
                    <a:cubicBezTo>
                      <a:pt x="0" y="114"/>
                      <a:pt x="0" y="115"/>
                      <a:pt x="0" y="116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4" y="115"/>
                      <a:pt x="4" y="114"/>
                      <a:pt x="4" y="113"/>
                    </a:cubicBezTo>
                    <a:close/>
                    <a:moveTo>
                      <a:pt x="61" y="18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7" y="15"/>
                      <a:pt x="56" y="16"/>
                      <a:pt x="55" y="16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19"/>
                      <a:pt x="59" y="19"/>
                      <a:pt x="61" y="18"/>
                    </a:cubicBezTo>
                    <a:close/>
                    <a:moveTo>
                      <a:pt x="11" y="74"/>
                    </a:moveTo>
                    <a:cubicBezTo>
                      <a:pt x="7" y="73"/>
                      <a:pt x="7" y="73"/>
                      <a:pt x="7" y="73"/>
                    </a:cubicBezTo>
                    <a:cubicBezTo>
                      <a:pt x="7" y="74"/>
                      <a:pt x="6" y="75"/>
                      <a:pt x="6" y="77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10" y="77"/>
                      <a:pt x="11" y="75"/>
                      <a:pt x="11" y="74"/>
                    </a:cubicBezTo>
                    <a:close/>
                    <a:moveTo>
                      <a:pt x="6" y="92"/>
                    </a:moveTo>
                    <a:cubicBezTo>
                      <a:pt x="2" y="92"/>
                      <a:pt x="2" y="92"/>
                      <a:pt x="2" y="92"/>
                    </a:cubicBezTo>
                    <a:cubicBezTo>
                      <a:pt x="2" y="93"/>
                      <a:pt x="1" y="95"/>
                      <a:pt x="1" y="96"/>
                    </a:cubicBezTo>
                    <a:cubicBezTo>
                      <a:pt x="5" y="97"/>
                      <a:pt x="5" y="97"/>
                      <a:pt x="5" y="97"/>
                    </a:cubicBezTo>
                    <a:cubicBezTo>
                      <a:pt x="6" y="95"/>
                      <a:pt x="6" y="94"/>
                      <a:pt x="6" y="92"/>
                    </a:cubicBezTo>
                    <a:close/>
                    <a:moveTo>
                      <a:pt x="31" y="42"/>
                    </a:moveTo>
                    <a:cubicBezTo>
                      <a:pt x="28" y="39"/>
                      <a:pt x="28" y="39"/>
                      <a:pt x="28" y="39"/>
                    </a:cubicBezTo>
                    <a:cubicBezTo>
                      <a:pt x="27" y="40"/>
                      <a:pt x="26" y="41"/>
                      <a:pt x="25" y="42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4"/>
                      <a:pt x="30" y="43"/>
                      <a:pt x="31" y="42"/>
                    </a:cubicBezTo>
                    <a:close/>
                    <a:moveTo>
                      <a:pt x="20" y="57"/>
                    </a:moveTo>
                    <a:cubicBezTo>
                      <a:pt x="16" y="55"/>
                      <a:pt x="16" y="55"/>
                      <a:pt x="16" y="55"/>
                    </a:cubicBezTo>
                    <a:cubicBezTo>
                      <a:pt x="15" y="56"/>
                      <a:pt x="15" y="57"/>
                      <a:pt x="14" y="59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9" y="58"/>
                      <a:pt x="20" y="57"/>
                    </a:cubicBezTo>
                    <a:close/>
                    <a:moveTo>
                      <a:pt x="78" y="10"/>
                    </a:moveTo>
                    <a:cubicBezTo>
                      <a:pt x="77" y="6"/>
                      <a:pt x="77" y="6"/>
                      <a:pt x="77" y="6"/>
                    </a:cubicBezTo>
                    <a:cubicBezTo>
                      <a:pt x="75" y="7"/>
                      <a:pt x="74" y="7"/>
                      <a:pt x="72" y="8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75" y="11"/>
                      <a:pt x="77" y="11"/>
                      <a:pt x="78" y="10"/>
                    </a:cubicBezTo>
                    <a:close/>
                    <a:moveTo>
                      <a:pt x="134" y="6"/>
                    </a:moveTo>
                    <a:cubicBezTo>
                      <a:pt x="135" y="2"/>
                      <a:pt x="135" y="2"/>
                      <a:pt x="135" y="2"/>
                    </a:cubicBezTo>
                    <a:cubicBezTo>
                      <a:pt x="134" y="2"/>
                      <a:pt x="132" y="2"/>
                      <a:pt x="131" y="1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2" y="6"/>
                      <a:pt x="133" y="6"/>
                      <a:pt x="134" y="6"/>
                    </a:cubicBezTo>
                    <a:close/>
                    <a:moveTo>
                      <a:pt x="209" y="61"/>
                    </a:moveTo>
                    <a:cubicBezTo>
                      <a:pt x="213" y="59"/>
                      <a:pt x="213" y="59"/>
                      <a:pt x="213" y="59"/>
                    </a:cubicBezTo>
                    <a:cubicBezTo>
                      <a:pt x="212" y="57"/>
                      <a:pt x="211" y="56"/>
                      <a:pt x="210" y="55"/>
                    </a:cubicBezTo>
                    <a:cubicBezTo>
                      <a:pt x="207" y="57"/>
                      <a:pt x="207" y="57"/>
                      <a:pt x="207" y="57"/>
                    </a:cubicBezTo>
                    <a:cubicBezTo>
                      <a:pt x="207" y="58"/>
                      <a:pt x="208" y="60"/>
                      <a:pt x="209" y="61"/>
                    </a:cubicBezTo>
                    <a:close/>
                    <a:moveTo>
                      <a:pt x="198" y="45"/>
                    </a:moveTo>
                    <a:cubicBezTo>
                      <a:pt x="202" y="42"/>
                      <a:pt x="202" y="42"/>
                      <a:pt x="202" y="42"/>
                    </a:cubicBezTo>
                    <a:cubicBezTo>
                      <a:pt x="201" y="41"/>
                      <a:pt x="200" y="40"/>
                      <a:pt x="199" y="39"/>
                    </a:cubicBezTo>
                    <a:cubicBezTo>
                      <a:pt x="195" y="42"/>
                      <a:pt x="195" y="42"/>
                      <a:pt x="195" y="42"/>
                    </a:cubicBezTo>
                    <a:cubicBezTo>
                      <a:pt x="196" y="43"/>
                      <a:pt x="197" y="44"/>
                      <a:pt x="198" y="45"/>
                    </a:cubicBezTo>
                    <a:close/>
                    <a:moveTo>
                      <a:pt x="221" y="97"/>
                    </a:moveTo>
                    <a:cubicBezTo>
                      <a:pt x="225" y="96"/>
                      <a:pt x="225" y="96"/>
                      <a:pt x="225" y="96"/>
                    </a:cubicBezTo>
                    <a:cubicBezTo>
                      <a:pt x="225" y="95"/>
                      <a:pt x="225" y="93"/>
                      <a:pt x="225" y="92"/>
                    </a:cubicBezTo>
                    <a:cubicBezTo>
                      <a:pt x="220" y="92"/>
                      <a:pt x="220" y="92"/>
                      <a:pt x="220" y="92"/>
                    </a:cubicBezTo>
                    <a:cubicBezTo>
                      <a:pt x="221" y="94"/>
                      <a:pt x="221" y="95"/>
                      <a:pt x="221" y="97"/>
                    </a:cubicBezTo>
                    <a:close/>
                    <a:moveTo>
                      <a:pt x="217" y="78"/>
                    </a:moveTo>
                    <a:cubicBezTo>
                      <a:pt x="221" y="77"/>
                      <a:pt x="221" y="77"/>
                      <a:pt x="221" y="77"/>
                    </a:cubicBezTo>
                    <a:cubicBezTo>
                      <a:pt x="220" y="75"/>
                      <a:pt x="220" y="74"/>
                      <a:pt x="219" y="73"/>
                    </a:cubicBezTo>
                    <a:cubicBezTo>
                      <a:pt x="215" y="74"/>
                      <a:pt x="215" y="74"/>
                      <a:pt x="215" y="74"/>
                    </a:cubicBezTo>
                    <a:cubicBezTo>
                      <a:pt x="216" y="75"/>
                      <a:pt x="216" y="77"/>
                      <a:pt x="217" y="78"/>
                    </a:cubicBezTo>
                    <a:close/>
                    <a:moveTo>
                      <a:pt x="185" y="31"/>
                    </a:moveTo>
                    <a:cubicBezTo>
                      <a:pt x="188" y="28"/>
                      <a:pt x="188" y="28"/>
                      <a:pt x="188" y="28"/>
                    </a:cubicBezTo>
                    <a:cubicBezTo>
                      <a:pt x="187" y="27"/>
                      <a:pt x="186" y="26"/>
                      <a:pt x="184" y="25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3" y="29"/>
                      <a:pt x="184" y="30"/>
                      <a:pt x="185" y="31"/>
                    </a:cubicBezTo>
                    <a:close/>
                    <a:moveTo>
                      <a:pt x="153" y="12"/>
                    </a:moveTo>
                    <a:cubicBezTo>
                      <a:pt x="154" y="8"/>
                      <a:pt x="154" y="8"/>
                      <a:pt x="154" y="8"/>
                    </a:cubicBezTo>
                    <a:cubicBezTo>
                      <a:pt x="153" y="7"/>
                      <a:pt x="151" y="7"/>
                      <a:pt x="150" y="6"/>
                    </a:cubicBezTo>
                    <a:cubicBezTo>
                      <a:pt x="149" y="10"/>
                      <a:pt x="149" y="10"/>
                      <a:pt x="149" y="10"/>
                    </a:cubicBezTo>
                    <a:cubicBezTo>
                      <a:pt x="150" y="11"/>
                      <a:pt x="151" y="11"/>
                      <a:pt x="153" y="12"/>
                    </a:cubicBezTo>
                    <a:close/>
                    <a:moveTo>
                      <a:pt x="170" y="20"/>
                    </a:moveTo>
                    <a:cubicBezTo>
                      <a:pt x="172" y="16"/>
                      <a:pt x="172" y="16"/>
                      <a:pt x="172" y="16"/>
                    </a:cubicBezTo>
                    <a:cubicBezTo>
                      <a:pt x="171" y="16"/>
                      <a:pt x="169" y="15"/>
                      <a:pt x="168" y="14"/>
                    </a:cubicBezTo>
                    <a:cubicBezTo>
                      <a:pt x="166" y="18"/>
                      <a:pt x="166" y="18"/>
                      <a:pt x="166" y="18"/>
                    </a:cubicBezTo>
                    <a:cubicBezTo>
                      <a:pt x="167" y="19"/>
                      <a:pt x="169" y="19"/>
                      <a:pt x="170" y="20"/>
                    </a:cubicBezTo>
                    <a:close/>
                    <a:moveTo>
                      <a:pt x="97" y="6"/>
                    </a:moveTo>
                    <a:cubicBezTo>
                      <a:pt x="96" y="1"/>
                      <a:pt x="96" y="1"/>
                      <a:pt x="96" y="1"/>
                    </a:cubicBezTo>
                    <a:cubicBezTo>
                      <a:pt x="94" y="2"/>
                      <a:pt x="93" y="2"/>
                      <a:pt x="91" y="2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4" y="6"/>
                      <a:pt x="95" y="6"/>
                      <a:pt x="97" y="6"/>
                    </a:cubicBezTo>
                    <a:close/>
                    <a:moveTo>
                      <a:pt x="166" y="209"/>
                    </a:moveTo>
                    <a:cubicBezTo>
                      <a:pt x="168" y="213"/>
                      <a:pt x="168" y="213"/>
                      <a:pt x="168" y="213"/>
                    </a:cubicBezTo>
                    <a:cubicBezTo>
                      <a:pt x="169" y="212"/>
                      <a:pt x="171" y="211"/>
                      <a:pt x="172" y="211"/>
                    </a:cubicBezTo>
                    <a:cubicBezTo>
                      <a:pt x="170" y="207"/>
                      <a:pt x="170" y="207"/>
                      <a:pt x="170" y="207"/>
                    </a:cubicBezTo>
                    <a:cubicBezTo>
                      <a:pt x="169" y="208"/>
                      <a:pt x="167" y="208"/>
                      <a:pt x="166" y="209"/>
                    </a:cubicBezTo>
                    <a:close/>
                    <a:moveTo>
                      <a:pt x="182" y="199"/>
                    </a:moveTo>
                    <a:cubicBezTo>
                      <a:pt x="184" y="202"/>
                      <a:pt x="184" y="202"/>
                      <a:pt x="184" y="202"/>
                    </a:cubicBezTo>
                    <a:cubicBezTo>
                      <a:pt x="186" y="201"/>
                      <a:pt x="187" y="200"/>
                      <a:pt x="188" y="199"/>
                    </a:cubicBezTo>
                    <a:cubicBezTo>
                      <a:pt x="185" y="196"/>
                      <a:pt x="185" y="196"/>
                      <a:pt x="185" y="196"/>
                    </a:cubicBezTo>
                    <a:cubicBezTo>
                      <a:pt x="184" y="197"/>
                      <a:pt x="183" y="198"/>
                      <a:pt x="182" y="199"/>
                    </a:cubicBezTo>
                    <a:close/>
                    <a:moveTo>
                      <a:pt x="149" y="217"/>
                    </a:moveTo>
                    <a:cubicBezTo>
                      <a:pt x="150" y="221"/>
                      <a:pt x="150" y="221"/>
                      <a:pt x="150" y="221"/>
                    </a:cubicBezTo>
                    <a:cubicBezTo>
                      <a:pt x="151" y="220"/>
                      <a:pt x="153" y="220"/>
                      <a:pt x="154" y="219"/>
                    </a:cubicBezTo>
                    <a:cubicBezTo>
                      <a:pt x="153" y="215"/>
                      <a:pt x="153" y="215"/>
                      <a:pt x="153" y="215"/>
                    </a:cubicBezTo>
                    <a:cubicBezTo>
                      <a:pt x="151" y="216"/>
                      <a:pt x="150" y="216"/>
                      <a:pt x="149" y="217"/>
                    </a:cubicBezTo>
                    <a:close/>
                    <a:moveTo>
                      <a:pt x="195" y="185"/>
                    </a:moveTo>
                    <a:cubicBezTo>
                      <a:pt x="199" y="188"/>
                      <a:pt x="199" y="188"/>
                      <a:pt x="199" y="188"/>
                    </a:cubicBezTo>
                    <a:cubicBezTo>
                      <a:pt x="200" y="187"/>
                      <a:pt x="201" y="186"/>
                      <a:pt x="202" y="185"/>
                    </a:cubicBezTo>
                    <a:cubicBezTo>
                      <a:pt x="198" y="182"/>
                      <a:pt x="198" y="182"/>
                      <a:pt x="198" y="182"/>
                    </a:cubicBezTo>
                    <a:cubicBezTo>
                      <a:pt x="197" y="183"/>
                      <a:pt x="196" y="184"/>
                      <a:pt x="195" y="185"/>
                    </a:cubicBezTo>
                    <a:close/>
                    <a:moveTo>
                      <a:pt x="227" y="111"/>
                    </a:moveTo>
                    <a:cubicBezTo>
                      <a:pt x="222" y="111"/>
                      <a:pt x="222" y="111"/>
                      <a:pt x="222" y="111"/>
                    </a:cubicBezTo>
                    <a:cubicBezTo>
                      <a:pt x="222" y="112"/>
                      <a:pt x="222" y="113"/>
                      <a:pt x="222" y="113"/>
                    </a:cubicBezTo>
                    <a:cubicBezTo>
                      <a:pt x="222" y="114"/>
                      <a:pt x="222" y="115"/>
                      <a:pt x="222" y="116"/>
                    </a:cubicBezTo>
                    <a:cubicBezTo>
                      <a:pt x="227" y="116"/>
                      <a:pt x="227" y="116"/>
                      <a:pt x="227" y="116"/>
                    </a:cubicBezTo>
                    <a:cubicBezTo>
                      <a:pt x="227" y="115"/>
                      <a:pt x="227" y="114"/>
                      <a:pt x="227" y="113"/>
                    </a:cubicBezTo>
                    <a:cubicBezTo>
                      <a:pt x="227" y="113"/>
                      <a:pt x="227" y="112"/>
                      <a:pt x="227" y="111"/>
                    </a:cubicBezTo>
                    <a:close/>
                    <a:moveTo>
                      <a:pt x="130" y="221"/>
                    </a:moveTo>
                    <a:cubicBezTo>
                      <a:pt x="131" y="226"/>
                      <a:pt x="131" y="226"/>
                      <a:pt x="131" y="226"/>
                    </a:cubicBezTo>
                    <a:cubicBezTo>
                      <a:pt x="132" y="225"/>
                      <a:pt x="134" y="225"/>
                      <a:pt x="135" y="225"/>
                    </a:cubicBezTo>
                    <a:cubicBezTo>
                      <a:pt x="134" y="221"/>
                      <a:pt x="134" y="221"/>
                      <a:pt x="134" y="221"/>
                    </a:cubicBezTo>
                    <a:cubicBezTo>
                      <a:pt x="133" y="221"/>
                      <a:pt x="132" y="221"/>
                      <a:pt x="130" y="221"/>
                    </a:cubicBezTo>
                    <a:close/>
                    <a:moveTo>
                      <a:pt x="220" y="135"/>
                    </a:moveTo>
                    <a:cubicBezTo>
                      <a:pt x="225" y="135"/>
                      <a:pt x="225" y="135"/>
                      <a:pt x="225" y="135"/>
                    </a:cubicBezTo>
                    <a:cubicBezTo>
                      <a:pt x="225" y="134"/>
                      <a:pt x="225" y="132"/>
                      <a:pt x="225" y="131"/>
                    </a:cubicBezTo>
                    <a:cubicBezTo>
                      <a:pt x="221" y="130"/>
                      <a:pt x="221" y="130"/>
                      <a:pt x="221" y="130"/>
                    </a:cubicBezTo>
                    <a:cubicBezTo>
                      <a:pt x="221" y="132"/>
                      <a:pt x="221" y="133"/>
                      <a:pt x="220" y="135"/>
                    </a:cubicBezTo>
                    <a:close/>
                    <a:moveTo>
                      <a:pt x="207" y="170"/>
                    </a:moveTo>
                    <a:cubicBezTo>
                      <a:pt x="210" y="172"/>
                      <a:pt x="210" y="172"/>
                      <a:pt x="210" y="172"/>
                    </a:cubicBezTo>
                    <a:cubicBezTo>
                      <a:pt x="211" y="171"/>
                      <a:pt x="212" y="170"/>
                      <a:pt x="213" y="168"/>
                    </a:cubicBezTo>
                    <a:cubicBezTo>
                      <a:pt x="209" y="166"/>
                      <a:pt x="209" y="166"/>
                      <a:pt x="209" y="166"/>
                    </a:cubicBezTo>
                    <a:cubicBezTo>
                      <a:pt x="208" y="167"/>
                      <a:pt x="207" y="169"/>
                      <a:pt x="207" y="170"/>
                    </a:cubicBezTo>
                    <a:close/>
                    <a:moveTo>
                      <a:pt x="215" y="153"/>
                    </a:moveTo>
                    <a:cubicBezTo>
                      <a:pt x="219" y="154"/>
                      <a:pt x="219" y="154"/>
                      <a:pt x="219" y="154"/>
                    </a:cubicBezTo>
                    <a:cubicBezTo>
                      <a:pt x="220" y="153"/>
                      <a:pt x="220" y="152"/>
                      <a:pt x="221" y="150"/>
                    </a:cubicBezTo>
                    <a:cubicBezTo>
                      <a:pt x="217" y="149"/>
                      <a:pt x="217" y="149"/>
                      <a:pt x="217" y="149"/>
                    </a:cubicBezTo>
                    <a:cubicBezTo>
                      <a:pt x="216" y="150"/>
                      <a:pt x="216" y="152"/>
                      <a:pt x="215" y="153"/>
                    </a:cubicBezTo>
                    <a:close/>
                    <a:moveTo>
                      <a:pt x="92" y="221"/>
                    </a:moveTo>
                    <a:cubicBezTo>
                      <a:pt x="91" y="225"/>
                      <a:pt x="91" y="225"/>
                      <a:pt x="91" y="225"/>
                    </a:cubicBezTo>
                    <a:cubicBezTo>
                      <a:pt x="93" y="225"/>
                      <a:pt x="94" y="225"/>
                      <a:pt x="96" y="226"/>
                    </a:cubicBezTo>
                    <a:cubicBezTo>
                      <a:pt x="97" y="221"/>
                      <a:pt x="97" y="221"/>
                      <a:pt x="97" y="221"/>
                    </a:cubicBezTo>
                    <a:cubicBezTo>
                      <a:pt x="95" y="221"/>
                      <a:pt x="94" y="221"/>
                      <a:pt x="92" y="221"/>
                    </a:cubicBezTo>
                    <a:close/>
                    <a:moveTo>
                      <a:pt x="18" y="166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70"/>
                      <a:pt x="15" y="171"/>
                      <a:pt x="16" y="172"/>
                    </a:cubicBezTo>
                    <a:cubicBezTo>
                      <a:pt x="20" y="170"/>
                      <a:pt x="20" y="170"/>
                      <a:pt x="20" y="170"/>
                    </a:cubicBezTo>
                    <a:cubicBezTo>
                      <a:pt x="19" y="169"/>
                      <a:pt x="18" y="167"/>
                      <a:pt x="18" y="166"/>
                    </a:cubicBezTo>
                    <a:close/>
                    <a:moveTo>
                      <a:pt x="28" y="182"/>
                    </a:move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6"/>
                      <a:pt x="27" y="187"/>
                      <a:pt x="28" y="188"/>
                    </a:cubicBezTo>
                    <a:cubicBezTo>
                      <a:pt x="31" y="185"/>
                      <a:pt x="31" y="185"/>
                      <a:pt x="31" y="185"/>
                    </a:cubicBezTo>
                    <a:cubicBezTo>
                      <a:pt x="30" y="184"/>
                      <a:pt x="29" y="183"/>
                      <a:pt x="28" y="182"/>
                    </a:cubicBezTo>
                    <a:close/>
                    <a:moveTo>
                      <a:pt x="113" y="223"/>
                    </a:moveTo>
                    <a:cubicBezTo>
                      <a:pt x="113" y="223"/>
                      <a:pt x="112" y="223"/>
                      <a:pt x="111" y="223"/>
                    </a:cubicBezTo>
                    <a:cubicBezTo>
                      <a:pt x="111" y="227"/>
                      <a:pt x="111" y="227"/>
                      <a:pt x="111" y="227"/>
                    </a:cubicBezTo>
                    <a:cubicBezTo>
                      <a:pt x="112" y="227"/>
                      <a:pt x="113" y="227"/>
                      <a:pt x="113" y="227"/>
                    </a:cubicBezTo>
                    <a:cubicBezTo>
                      <a:pt x="114" y="227"/>
                      <a:pt x="115" y="227"/>
                      <a:pt x="115" y="227"/>
                    </a:cubicBezTo>
                    <a:cubicBezTo>
                      <a:pt x="115" y="223"/>
                      <a:pt x="115" y="223"/>
                      <a:pt x="115" y="223"/>
                    </a:cubicBezTo>
                    <a:cubicBezTo>
                      <a:pt x="115" y="223"/>
                      <a:pt x="114" y="223"/>
                      <a:pt x="113" y="223"/>
                    </a:cubicBezTo>
                    <a:close/>
                    <a:moveTo>
                      <a:pt x="41" y="196"/>
                    </a:moveTo>
                    <a:cubicBezTo>
                      <a:pt x="39" y="199"/>
                      <a:pt x="39" y="199"/>
                      <a:pt x="39" y="199"/>
                    </a:cubicBezTo>
                    <a:cubicBezTo>
                      <a:pt x="40" y="200"/>
                      <a:pt x="41" y="201"/>
                      <a:pt x="42" y="202"/>
                    </a:cubicBezTo>
                    <a:cubicBezTo>
                      <a:pt x="45" y="199"/>
                      <a:pt x="45" y="199"/>
                      <a:pt x="45" y="199"/>
                    </a:cubicBezTo>
                    <a:cubicBezTo>
                      <a:pt x="44" y="198"/>
                      <a:pt x="43" y="197"/>
                      <a:pt x="41" y="196"/>
                    </a:cubicBezTo>
                    <a:close/>
                    <a:moveTo>
                      <a:pt x="10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2"/>
                      <a:pt x="7" y="153"/>
                      <a:pt x="7" y="154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2"/>
                      <a:pt x="10" y="150"/>
                      <a:pt x="10" y="149"/>
                    </a:cubicBezTo>
                    <a:close/>
                    <a:moveTo>
                      <a:pt x="5" y="130"/>
                    </a:moveTo>
                    <a:cubicBezTo>
                      <a:pt x="1" y="131"/>
                      <a:pt x="1" y="131"/>
                      <a:pt x="1" y="131"/>
                    </a:cubicBezTo>
                    <a:cubicBezTo>
                      <a:pt x="1" y="132"/>
                      <a:pt x="2" y="134"/>
                      <a:pt x="2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6" y="133"/>
                      <a:pt x="6" y="132"/>
                      <a:pt x="5" y="130"/>
                    </a:cubicBezTo>
                    <a:close/>
                    <a:moveTo>
                      <a:pt x="57" y="207"/>
                    </a:moveTo>
                    <a:cubicBezTo>
                      <a:pt x="55" y="211"/>
                      <a:pt x="55" y="211"/>
                      <a:pt x="55" y="211"/>
                    </a:cubicBezTo>
                    <a:cubicBezTo>
                      <a:pt x="56" y="211"/>
                      <a:pt x="57" y="212"/>
                      <a:pt x="59" y="213"/>
                    </a:cubicBezTo>
                    <a:cubicBezTo>
                      <a:pt x="61" y="209"/>
                      <a:pt x="61" y="209"/>
                      <a:pt x="61" y="209"/>
                    </a:cubicBezTo>
                    <a:cubicBezTo>
                      <a:pt x="59" y="208"/>
                      <a:pt x="58" y="208"/>
                      <a:pt x="57" y="207"/>
                    </a:cubicBezTo>
                    <a:close/>
                    <a:moveTo>
                      <a:pt x="74" y="215"/>
                    </a:moveTo>
                    <a:cubicBezTo>
                      <a:pt x="72" y="219"/>
                      <a:pt x="72" y="219"/>
                      <a:pt x="72" y="219"/>
                    </a:cubicBezTo>
                    <a:cubicBezTo>
                      <a:pt x="74" y="220"/>
                      <a:pt x="75" y="220"/>
                      <a:pt x="77" y="221"/>
                    </a:cubicBezTo>
                    <a:cubicBezTo>
                      <a:pt x="78" y="217"/>
                      <a:pt x="78" y="217"/>
                      <a:pt x="78" y="217"/>
                    </a:cubicBezTo>
                    <a:cubicBezTo>
                      <a:pt x="77" y="216"/>
                      <a:pt x="75" y="216"/>
                      <a:pt x="74" y="215"/>
                    </a:cubicBezTo>
                    <a:close/>
                  </a:path>
                </a:pathLst>
              </a:custGeom>
              <a:solidFill>
                <a:srgbClr val="00CCFF">
                  <a:alpha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50" dirty="0"/>
              </a:p>
            </p:txBody>
          </p:sp>
        </p:grp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4FE581DD-042B-4371-871C-44F8621519BF}"/>
                </a:ext>
              </a:extLst>
            </p:cNvPr>
            <p:cNvGrpSpPr/>
            <p:nvPr/>
          </p:nvGrpSpPr>
          <p:grpSpPr>
            <a:xfrm>
              <a:off x="7128167" y="1855231"/>
              <a:ext cx="755336" cy="750910"/>
              <a:chOff x="4128761" y="3242284"/>
              <a:chExt cx="755336" cy="750910"/>
            </a:xfrm>
          </p:grpSpPr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B88823E3-D0FB-4767-9DCD-ADE6A04F8C97}"/>
                  </a:ext>
                </a:extLst>
              </p:cNvPr>
              <p:cNvSpPr/>
              <p:nvPr/>
            </p:nvSpPr>
            <p:spPr>
              <a:xfrm>
                <a:off x="4130973" y="3242284"/>
                <a:ext cx="750910" cy="750910"/>
              </a:xfrm>
              <a:prstGeom prst="ellipse">
                <a:avLst/>
              </a:prstGeom>
              <a:solidFill>
                <a:schemeClr val="tx1">
                  <a:alpha val="37000"/>
                </a:schemeClr>
              </a:solidFill>
              <a:ln w="19050">
                <a:solidFill>
                  <a:srgbClr val="00CC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8BEE672B-5B49-4CA3-94A5-1A1773933D9B}"/>
                  </a:ext>
                </a:extLst>
              </p:cNvPr>
              <p:cNvSpPr txBox="1"/>
              <p:nvPr/>
            </p:nvSpPr>
            <p:spPr>
              <a:xfrm>
                <a:off x="4128761" y="3417684"/>
                <a:ext cx="7553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defRPr sz="4400">
                    <a:latin typeface="Bebas" pitchFamily="50" charset="0"/>
                    <a:ea typeface="微软雅黑" panose="020B0503020204020204" pitchFamily="34" charset="-122"/>
                    <a:cs typeface="Microsoft YaHei" charset="-122"/>
                  </a:defRPr>
                </a:lvl1pPr>
              </a:lstStyle>
              <a:p>
                <a:r>
                  <a:rPr lang="en-US" altLang="zh-CN" sz="2000" b="1" dirty="0">
                    <a:solidFill>
                      <a:srgbClr val="00CC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2015</a:t>
                </a:r>
                <a:endParaRPr lang="zh-CN" altLang="en-US" sz="2000" b="1" dirty="0">
                  <a:solidFill>
                    <a:srgbClr val="00CC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Freeform 10">
                <a:extLst>
                  <a:ext uri="{FF2B5EF4-FFF2-40B4-BE49-F238E27FC236}">
                    <a16:creationId xmlns:a16="http://schemas.microsoft.com/office/drawing/2014/main" id="{80E171DB-B1E8-4CA7-AD41-8C05FF6A10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5789" y="3267500"/>
                <a:ext cx="701278" cy="700479"/>
              </a:xfrm>
              <a:custGeom>
                <a:avLst/>
                <a:gdLst>
                  <a:gd name="T0" fmla="*/ 113 w 227"/>
                  <a:gd name="T1" fmla="*/ 0 h 227"/>
                  <a:gd name="T2" fmla="*/ 113 w 227"/>
                  <a:gd name="T3" fmla="*/ 4 h 227"/>
                  <a:gd name="T4" fmla="*/ 42 w 227"/>
                  <a:gd name="T5" fmla="*/ 25 h 227"/>
                  <a:gd name="T6" fmla="*/ 45 w 227"/>
                  <a:gd name="T7" fmla="*/ 28 h 227"/>
                  <a:gd name="T8" fmla="*/ 0 w 227"/>
                  <a:gd name="T9" fmla="*/ 111 h 227"/>
                  <a:gd name="T10" fmla="*/ 4 w 227"/>
                  <a:gd name="T11" fmla="*/ 116 h 227"/>
                  <a:gd name="T12" fmla="*/ 59 w 227"/>
                  <a:gd name="T13" fmla="*/ 14 h 227"/>
                  <a:gd name="T14" fmla="*/ 61 w 227"/>
                  <a:gd name="T15" fmla="*/ 18 h 227"/>
                  <a:gd name="T16" fmla="*/ 6 w 227"/>
                  <a:gd name="T17" fmla="*/ 77 h 227"/>
                  <a:gd name="T18" fmla="*/ 6 w 227"/>
                  <a:gd name="T19" fmla="*/ 92 h 227"/>
                  <a:gd name="T20" fmla="*/ 5 w 227"/>
                  <a:gd name="T21" fmla="*/ 97 h 227"/>
                  <a:gd name="T22" fmla="*/ 28 w 227"/>
                  <a:gd name="T23" fmla="*/ 39 h 227"/>
                  <a:gd name="T24" fmla="*/ 31 w 227"/>
                  <a:gd name="T25" fmla="*/ 42 h 227"/>
                  <a:gd name="T26" fmla="*/ 14 w 227"/>
                  <a:gd name="T27" fmla="*/ 59 h 227"/>
                  <a:gd name="T28" fmla="*/ 78 w 227"/>
                  <a:gd name="T29" fmla="*/ 10 h 227"/>
                  <a:gd name="T30" fmla="*/ 74 w 227"/>
                  <a:gd name="T31" fmla="*/ 12 h 227"/>
                  <a:gd name="T32" fmla="*/ 135 w 227"/>
                  <a:gd name="T33" fmla="*/ 2 h 227"/>
                  <a:gd name="T34" fmla="*/ 134 w 227"/>
                  <a:gd name="T35" fmla="*/ 6 h 227"/>
                  <a:gd name="T36" fmla="*/ 210 w 227"/>
                  <a:gd name="T37" fmla="*/ 55 h 227"/>
                  <a:gd name="T38" fmla="*/ 198 w 227"/>
                  <a:gd name="T39" fmla="*/ 45 h 227"/>
                  <a:gd name="T40" fmla="*/ 195 w 227"/>
                  <a:gd name="T41" fmla="*/ 42 h 227"/>
                  <a:gd name="T42" fmla="*/ 225 w 227"/>
                  <a:gd name="T43" fmla="*/ 96 h 227"/>
                  <a:gd name="T44" fmla="*/ 221 w 227"/>
                  <a:gd name="T45" fmla="*/ 97 h 227"/>
                  <a:gd name="T46" fmla="*/ 219 w 227"/>
                  <a:gd name="T47" fmla="*/ 73 h 227"/>
                  <a:gd name="T48" fmla="*/ 185 w 227"/>
                  <a:gd name="T49" fmla="*/ 31 h 227"/>
                  <a:gd name="T50" fmla="*/ 182 w 227"/>
                  <a:gd name="T51" fmla="*/ 28 h 227"/>
                  <a:gd name="T52" fmla="*/ 154 w 227"/>
                  <a:gd name="T53" fmla="*/ 8 h 227"/>
                  <a:gd name="T54" fmla="*/ 153 w 227"/>
                  <a:gd name="T55" fmla="*/ 12 h 227"/>
                  <a:gd name="T56" fmla="*/ 168 w 227"/>
                  <a:gd name="T57" fmla="*/ 14 h 227"/>
                  <a:gd name="T58" fmla="*/ 97 w 227"/>
                  <a:gd name="T59" fmla="*/ 6 h 227"/>
                  <a:gd name="T60" fmla="*/ 92 w 227"/>
                  <a:gd name="T61" fmla="*/ 6 h 227"/>
                  <a:gd name="T62" fmla="*/ 168 w 227"/>
                  <a:gd name="T63" fmla="*/ 213 h 227"/>
                  <a:gd name="T64" fmla="*/ 166 w 227"/>
                  <a:gd name="T65" fmla="*/ 209 h 227"/>
                  <a:gd name="T66" fmla="*/ 188 w 227"/>
                  <a:gd name="T67" fmla="*/ 199 h 227"/>
                  <a:gd name="T68" fmla="*/ 149 w 227"/>
                  <a:gd name="T69" fmla="*/ 217 h 227"/>
                  <a:gd name="T70" fmla="*/ 153 w 227"/>
                  <a:gd name="T71" fmla="*/ 215 h 227"/>
                  <a:gd name="T72" fmla="*/ 199 w 227"/>
                  <a:gd name="T73" fmla="*/ 188 h 227"/>
                  <a:gd name="T74" fmla="*/ 195 w 227"/>
                  <a:gd name="T75" fmla="*/ 185 h 227"/>
                  <a:gd name="T76" fmla="*/ 222 w 227"/>
                  <a:gd name="T77" fmla="*/ 113 h 227"/>
                  <a:gd name="T78" fmla="*/ 227 w 227"/>
                  <a:gd name="T79" fmla="*/ 113 h 227"/>
                  <a:gd name="T80" fmla="*/ 131 w 227"/>
                  <a:gd name="T81" fmla="*/ 226 h 227"/>
                  <a:gd name="T82" fmla="*/ 130 w 227"/>
                  <a:gd name="T83" fmla="*/ 221 h 227"/>
                  <a:gd name="T84" fmla="*/ 225 w 227"/>
                  <a:gd name="T85" fmla="*/ 131 h 227"/>
                  <a:gd name="T86" fmla="*/ 207 w 227"/>
                  <a:gd name="T87" fmla="*/ 170 h 227"/>
                  <a:gd name="T88" fmla="*/ 209 w 227"/>
                  <a:gd name="T89" fmla="*/ 166 h 227"/>
                  <a:gd name="T90" fmla="*/ 219 w 227"/>
                  <a:gd name="T91" fmla="*/ 154 h 227"/>
                  <a:gd name="T92" fmla="*/ 215 w 227"/>
                  <a:gd name="T93" fmla="*/ 153 h 227"/>
                  <a:gd name="T94" fmla="*/ 96 w 227"/>
                  <a:gd name="T95" fmla="*/ 226 h 227"/>
                  <a:gd name="T96" fmla="*/ 18 w 227"/>
                  <a:gd name="T97" fmla="*/ 166 h 227"/>
                  <a:gd name="T98" fmla="*/ 20 w 227"/>
                  <a:gd name="T99" fmla="*/ 170 h 227"/>
                  <a:gd name="T100" fmla="*/ 25 w 227"/>
                  <a:gd name="T101" fmla="*/ 185 h 227"/>
                  <a:gd name="T102" fmla="*/ 28 w 227"/>
                  <a:gd name="T103" fmla="*/ 182 h 227"/>
                  <a:gd name="T104" fmla="*/ 111 w 227"/>
                  <a:gd name="T105" fmla="*/ 227 h 227"/>
                  <a:gd name="T106" fmla="*/ 115 w 227"/>
                  <a:gd name="T107" fmla="*/ 223 h 227"/>
                  <a:gd name="T108" fmla="*/ 39 w 227"/>
                  <a:gd name="T109" fmla="*/ 199 h 227"/>
                  <a:gd name="T110" fmla="*/ 41 w 227"/>
                  <a:gd name="T111" fmla="*/ 196 h 227"/>
                  <a:gd name="T112" fmla="*/ 7 w 227"/>
                  <a:gd name="T113" fmla="*/ 154 h 227"/>
                  <a:gd name="T114" fmla="*/ 5 w 227"/>
                  <a:gd name="T115" fmla="*/ 130 h 227"/>
                  <a:gd name="T116" fmla="*/ 6 w 227"/>
                  <a:gd name="T117" fmla="*/ 135 h 227"/>
                  <a:gd name="T118" fmla="*/ 55 w 227"/>
                  <a:gd name="T119" fmla="*/ 211 h 227"/>
                  <a:gd name="T120" fmla="*/ 57 w 227"/>
                  <a:gd name="T121" fmla="*/ 207 h 227"/>
                  <a:gd name="T122" fmla="*/ 77 w 227"/>
                  <a:gd name="T123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7" h="227">
                    <a:moveTo>
                      <a:pt x="111" y="4"/>
                    </a:moveTo>
                    <a:cubicBezTo>
                      <a:pt x="111" y="0"/>
                      <a:pt x="111" y="0"/>
                      <a:pt x="111" y="0"/>
                    </a:cubicBezTo>
                    <a:cubicBezTo>
                      <a:pt x="112" y="0"/>
                      <a:pt x="113" y="0"/>
                      <a:pt x="113" y="0"/>
                    </a:cubicBezTo>
                    <a:cubicBezTo>
                      <a:pt x="114" y="0"/>
                      <a:pt x="115" y="0"/>
                      <a:pt x="115" y="0"/>
                    </a:cubicBezTo>
                    <a:cubicBezTo>
                      <a:pt x="115" y="4"/>
                      <a:pt x="115" y="4"/>
                      <a:pt x="115" y="4"/>
                    </a:cubicBezTo>
                    <a:cubicBezTo>
                      <a:pt x="115" y="4"/>
                      <a:pt x="114" y="4"/>
                      <a:pt x="113" y="4"/>
                    </a:cubicBezTo>
                    <a:cubicBezTo>
                      <a:pt x="113" y="4"/>
                      <a:pt x="112" y="4"/>
                      <a:pt x="111" y="4"/>
                    </a:cubicBezTo>
                    <a:close/>
                    <a:moveTo>
                      <a:pt x="45" y="28"/>
                    </a:move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6"/>
                      <a:pt x="40" y="27"/>
                      <a:pt x="39" y="28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3" y="30"/>
                      <a:pt x="44" y="29"/>
                      <a:pt x="45" y="28"/>
                    </a:cubicBezTo>
                    <a:close/>
                    <a:moveTo>
                      <a:pt x="4" y="113"/>
                    </a:moveTo>
                    <a:cubicBezTo>
                      <a:pt x="4" y="113"/>
                      <a:pt x="4" y="112"/>
                      <a:pt x="4" y="111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2"/>
                      <a:pt x="0" y="113"/>
                      <a:pt x="0" y="113"/>
                    </a:cubicBezTo>
                    <a:cubicBezTo>
                      <a:pt x="0" y="114"/>
                      <a:pt x="0" y="115"/>
                      <a:pt x="0" y="116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4" y="115"/>
                      <a:pt x="4" y="114"/>
                      <a:pt x="4" y="113"/>
                    </a:cubicBezTo>
                    <a:close/>
                    <a:moveTo>
                      <a:pt x="61" y="18"/>
                    </a:moveTo>
                    <a:cubicBezTo>
                      <a:pt x="59" y="14"/>
                      <a:pt x="59" y="14"/>
                      <a:pt x="59" y="14"/>
                    </a:cubicBezTo>
                    <a:cubicBezTo>
                      <a:pt x="57" y="15"/>
                      <a:pt x="56" y="16"/>
                      <a:pt x="55" y="16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19"/>
                      <a:pt x="59" y="19"/>
                      <a:pt x="61" y="18"/>
                    </a:cubicBezTo>
                    <a:close/>
                    <a:moveTo>
                      <a:pt x="11" y="74"/>
                    </a:moveTo>
                    <a:cubicBezTo>
                      <a:pt x="7" y="73"/>
                      <a:pt x="7" y="73"/>
                      <a:pt x="7" y="73"/>
                    </a:cubicBezTo>
                    <a:cubicBezTo>
                      <a:pt x="7" y="74"/>
                      <a:pt x="6" y="75"/>
                      <a:pt x="6" y="77"/>
                    </a:cubicBezTo>
                    <a:cubicBezTo>
                      <a:pt x="10" y="78"/>
                      <a:pt x="10" y="78"/>
                      <a:pt x="10" y="78"/>
                    </a:cubicBezTo>
                    <a:cubicBezTo>
                      <a:pt x="10" y="77"/>
                      <a:pt x="11" y="75"/>
                      <a:pt x="11" y="74"/>
                    </a:cubicBezTo>
                    <a:close/>
                    <a:moveTo>
                      <a:pt x="6" y="92"/>
                    </a:moveTo>
                    <a:cubicBezTo>
                      <a:pt x="2" y="92"/>
                      <a:pt x="2" y="92"/>
                      <a:pt x="2" y="92"/>
                    </a:cubicBezTo>
                    <a:cubicBezTo>
                      <a:pt x="2" y="93"/>
                      <a:pt x="1" y="95"/>
                      <a:pt x="1" y="96"/>
                    </a:cubicBezTo>
                    <a:cubicBezTo>
                      <a:pt x="5" y="97"/>
                      <a:pt x="5" y="97"/>
                      <a:pt x="5" y="97"/>
                    </a:cubicBezTo>
                    <a:cubicBezTo>
                      <a:pt x="6" y="95"/>
                      <a:pt x="6" y="94"/>
                      <a:pt x="6" y="92"/>
                    </a:cubicBezTo>
                    <a:close/>
                    <a:moveTo>
                      <a:pt x="31" y="42"/>
                    </a:moveTo>
                    <a:cubicBezTo>
                      <a:pt x="28" y="39"/>
                      <a:pt x="28" y="39"/>
                      <a:pt x="28" y="39"/>
                    </a:cubicBezTo>
                    <a:cubicBezTo>
                      <a:pt x="27" y="40"/>
                      <a:pt x="26" y="41"/>
                      <a:pt x="25" y="42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9" y="44"/>
                      <a:pt x="30" y="43"/>
                      <a:pt x="31" y="42"/>
                    </a:cubicBezTo>
                    <a:close/>
                    <a:moveTo>
                      <a:pt x="20" y="57"/>
                    </a:moveTo>
                    <a:cubicBezTo>
                      <a:pt x="16" y="55"/>
                      <a:pt x="16" y="55"/>
                      <a:pt x="16" y="55"/>
                    </a:cubicBezTo>
                    <a:cubicBezTo>
                      <a:pt x="15" y="56"/>
                      <a:pt x="15" y="57"/>
                      <a:pt x="14" y="59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9" y="58"/>
                      <a:pt x="20" y="57"/>
                    </a:cubicBezTo>
                    <a:close/>
                    <a:moveTo>
                      <a:pt x="78" y="10"/>
                    </a:moveTo>
                    <a:cubicBezTo>
                      <a:pt x="77" y="6"/>
                      <a:pt x="77" y="6"/>
                      <a:pt x="77" y="6"/>
                    </a:cubicBezTo>
                    <a:cubicBezTo>
                      <a:pt x="75" y="7"/>
                      <a:pt x="74" y="7"/>
                      <a:pt x="72" y="8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75" y="11"/>
                      <a:pt x="77" y="11"/>
                      <a:pt x="78" y="10"/>
                    </a:cubicBezTo>
                    <a:close/>
                    <a:moveTo>
                      <a:pt x="134" y="6"/>
                    </a:moveTo>
                    <a:cubicBezTo>
                      <a:pt x="135" y="2"/>
                      <a:pt x="135" y="2"/>
                      <a:pt x="135" y="2"/>
                    </a:cubicBezTo>
                    <a:cubicBezTo>
                      <a:pt x="134" y="2"/>
                      <a:pt x="132" y="2"/>
                      <a:pt x="131" y="1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2" y="6"/>
                      <a:pt x="133" y="6"/>
                      <a:pt x="134" y="6"/>
                    </a:cubicBezTo>
                    <a:close/>
                    <a:moveTo>
                      <a:pt x="209" y="61"/>
                    </a:moveTo>
                    <a:cubicBezTo>
                      <a:pt x="213" y="59"/>
                      <a:pt x="213" y="59"/>
                      <a:pt x="213" y="59"/>
                    </a:cubicBezTo>
                    <a:cubicBezTo>
                      <a:pt x="212" y="57"/>
                      <a:pt x="211" y="56"/>
                      <a:pt x="210" y="55"/>
                    </a:cubicBezTo>
                    <a:cubicBezTo>
                      <a:pt x="207" y="57"/>
                      <a:pt x="207" y="57"/>
                      <a:pt x="207" y="57"/>
                    </a:cubicBezTo>
                    <a:cubicBezTo>
                      <a:pt x="207" y="58"/>
                      <a:pt x="208" y="60"/>
                      <a:pt x="209" y="61"/>
                    </a:cubicBezTo>
                    <a:close/>
                    <a:moveTo>
                      <a:pt x="198" y="45"/>
                    </a:moveTo>
                    <a:cubicBezTo>
                      <a:pt x="202" y="42"/>
                      <a:pt x="202" y="42"/>
                      <a:pt x="202" y="42"/>
                    </a:cubicBezTo>
                    <a:cubicBezTo>
                      <a:pt x="201" y="41"/>
                      <a:pt x="200" y="40"/>
                      <a:pt x="199" y="39"/>
                    </a:cubicBezTo>
                    <a:cubicBezTo>
                      <a:pt x="195" y="42"/>
                      <a:pt x="195" y="42"/>
                      <a:pt x="195" y="42"/>
                    </a:cubicBezTo>
                    <a:cubicBezTo>
                      <a:pt x="196" y="43"/>
                      <a:pt x="197" y="44"/>
                      <a:pt x="198" y="45"/>
                    </a:cubicBezTo>
                    <a:close/>
                    <a:moveTo>
                      <a:pt x="221" y="97"/>
                    </a:moveTo>
                    <a:cubicBezTo>
                      <a:pt x="225" y="96"/>
                      <a:pt x="225" y="96"/>
                      <a:pt x="225" y="96"/>
                    </a:cubicBezTo>
                    <a:cubicBezTo>
                      <a:pt x="225" y="95"/>
                      <a:pt x="225" y="93"/>
                      <a:pt x="225" y="92"/>
                    </a:cubicBezTo>
                    <a:cubicBezTo>
                      <a:pt x="220" y="92"/>
                      <a:pt x="220" y="92"/>
                      <a:pt x="220" y="92"/>
                    </a:cubicBezTo>
                    <a:cubicBezTo>
                      <a:pt x="221" y="94"/>
                      <a:pt x="221" y="95"/>
                      <a:pt x="221" y="97"/>
                    </a:cubicBezTo>
                    <a:close/>
                    <a:moveTo>
                      <a:pt x="217" y="78"/>
                    </a:moveTo>
                    <a:cubicBezTo>
                      <a:pt x="221" y="77"/>
                      <a:pt x="221" y="77"/>
                      <a:pt x="221" y="77"/>
                    </a:cubicBezTo>
                    <a:cubicBezTo>
                      <a:pt x="220" y="75"/>
                      <a:pt x="220" y="74"/>
                      <a:pt x="219" y="73"/>
                    </a:cubicBezTo>
                    <a:cubicBezTo>
                      <a:pt x="215" y="74"/>
                      <a:pt x="215" y="74"/>
                      <a:pt x="215" y="74"/>
                    </a:cubicBezTo>
                    <a:cubicBezTo>
                      <a:pt x="216" y="75"/>
                      <a:pt x="216" y="77"/>
                      <a:pt x="217" y="78"/>
                    </a:cubicBezTo>
                    <a:close/>
                    <a:moveTo>
                      <a:pt x="185" y="31"/>
                    </a:moveTo>
                    <a:cubicBezTo>
                      <a:pt x="188" y="28"/>
                      <a:pt x="188" y="28"/>
                      <a:pt x="188" y="28"/>
                    </a:cubicBezTo>
                    <a:cubicBezTo>
                      <a:pt x="187" y="27"/>
                      <a:pt x="186" y="26"/>
                      <a:pt x="184" y="25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3" y="29"/>
                      <a:pt x="184" y="30"/>
                      <a:pt x="185" y="31"/>
                    </a:cubicBezTo>
                    <a:close/>
                    <a:moveTo>
                      <a:pt x="153" y="12"/>
                    </a:moveTo>
                    <a:cubicBezTo>
                      <a:pt x="154" y="8"/>
                      <a:pt x="154" y="8"/>
                      <a:pt x="154" y="8"/>
                    </a:cubicBezTo>
                    <a:cubicBezTo>
                      <a:pt x="153" y="7"/>
                      <a:pt x="151" y="7"/>
                      <a:pt x="150" y="6"/>
                    </a:cubicBezTo>
                    <a:cubicBezTo>
                      <a:pt x="149" y="10"/>
                      <a:pt x="149" y="10"/>
                      <a:pt x="149" y="10"/>
                    </a:cubicBezTo>
                    <a:cubicBezTo>
                      <a:pt x="150" y="11"/>
                      <a:pt x="151" y="11"/>
                      <a:pt x="153" y="12"/>
                    </a:cubicBezTo>
                    <a:close/>
                    <a:moveTo>
                      <a:pt x="170" y="20"/>
                    </a:moveTo>
                    <a:cubicBezTo>
                      <a:pt x="172" y="16"/>
                      <a:pt x="172" y="16"/>
                      <a:pt x="172" y="16"/>
                    </a:cubicBezTo>
                    <a:cubicBezTo>
                      <a:pt x="171" y="16"/>
                      <a:pt x="169" y="15"/>
                      <a:pt x="168" y="14"/>
                    </a:cubicBezTo>
                    <a:cubicBezTo>
                      <a:pt x="166" y="18"/>
                      <a:pt x="166" y="18"/>
                      <a:pt x="166" y="18"/>
                    </a:cubicBezTo>
                    <a:cubicBezTo>
                      <a:pt x="167" y="19"/>
                      <a:pt x="169" y="19"/>
                      <a:pt x="170" y="20"/>
                    </a:cubicBezTo>
                    <a:close/>
                    <a:moveTo>
                      <a:pt x="97" y="6"/>
                    </a:moveTo>
                    <a:cubicBezTo>
                      <a:pt x="96" y="1"/>
                      <a:pt x="96" y="1"/>
                      <a:pt x="96" y="1"/>
                    </a:cubicBezTo>
                    <a:cubicBezTo>
                      <a:pt x="94" y="2"/>
                      <a:pt x="93" y="2"/>
                      <a:pt x="91" y="2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4" y="6"/>
                      <a:pt x="95" y="6"/>
                      <a:pt x="97" y="6"/>
                    </a:cubicBezTo>
                    <a:close/>
                    <a:moveTo>
                      <a:pt x="166" y="209"/>
                    </a:moveTo>
                    <a:cubicBezTo>
                      <a:pt x="168" y="213"/>
                      <a:pt x="168" y="213"/>
                      <a:pt x="168" y="213"/>
                    </a:cubicBezTo>
                    <a:cubicBezTo>
                      <a:pt x="169" y="212"/>
                      <a:pt x="171" y="211"/>
                      <a:pt x="172" y="211"/>
                    </a:cubicBezTo>
                    <a:cubicBezTo>
                      <a:pt x="170" y="207"/>
                      <a:pt x="170" y="207"/>
                      <a:pt x="170" y="207"/>
                    </a:cubicBezTo>
                    <a:cubicBezTo>
                      <a:pt x="169" y="208"/>
                      <a:pt x="167" y="208"/>
                      <a:pt x="166" y="209"/>
                    </a:cubicBezTo>
                    <a:close/>
                    <a:moveTo>
                      <a:pt x="182" y="199"/>
                    </a:moveTo>
                    <a:cubicBezTo>
                      <a:pt x="184" y="202"/>
                      <a:pt x="184" y="202"/>
                      <a:pt x="184" y="202"/>
                    </a:cubicBezTo>
                    <a:cubicBezTo>
                      <a:pt x="186" y="201"/>
                      <a:pt x="187" y="200"/>
                      <a:pt x="188" y="199"/>
                    </a:cubicBezTo>
                    <a:cubicBezTo>
                      <a:pt x="185" y="196"/>
                      <a:pt x="185" y="196"/>
                      <a:pt x="185" y="196"/>
                    </a:cubicBezTo>
                    <a:cubicBezTo>
                      <a:pt x="184" y="197"/>
                      <a:pt x="183" y="198"/>
                      <a:pt x="182" y="199"/>
                    </a:cubicBezTo>
                    <a:close/>
                    <a:moveTo>
                      <a:pt x="149" y="217"/>
                    </a:moveTo>
                    <a:cubicBezTo>
                      <a:pt x="150" y="221"/>
                      <a:pt x="150" y="221"/>
                      <a:pt x="150" y="221"/>
                    </a:cubicBezTo>
                    <a:cubicBezTo>
                      <a:pt x="151" y="220"/>
                      <a:pt x="153" y="220"/>
                      <a:pt x="154" y="219"/>
                    </a:cubicBezTo>
                    <a:cubicBezTo>
                      <a:pt x="153" y="215"/>
                      <a:pt x="153" y="215"/>
                      <a:pt x="153" y="215"/>
                    </a:cubicBezTo>
                    <a:cubicBezTo>
                      <a:pt x="151" y="216"/>
                      <a:pt x="150" y="216"/>
                      <a:pt x="149" y="217"/>
                    </a:cubicBezTo>
                    <a:close/>
                    <a:moveTo>
                      <a:pt x="195" y="185"/>
                    </a:moveTo>
                    <a:cubicBezTo>
                      <a:pt x="199" y="188"/>
                      <a:pt x="199" y="188"/>
                      <a:pt x="199" y="188"/>
                    </a:cubicBezTo>
                    <a:cubicBezTo>
                      <a:pt x="200" y="187"/>
                      <a:pt x="201" y="186"/>
                      <a:pt x="202" y="185"/>
                    </a:cubicBezTo>
                    <a:cubicBezTo>
                      <a:pt x="198" y="182"/>
                      <a:pt x="198" y="182"/>
                      <a:pt x="198" y="182"/>
                    </a:cubicBezTo>
                    <a:cubicBezTo>
                      <a:pt x="197" y="183"/>
                      <a:pt x="196" y="184"/>
                      <a:pt x="195" y="185"/>
                    </a:cubicBezTo>
                    <a:close/>
                    <a:moveTo>
                      <a:pt x="227" y="111"/>
                    </a:moveTo>
                    <a:cubicBezTo>
                      <a:pt x="222" y="111"/>
                      <a:pt x="222" y="111"/>
                      <a:pt x="222" y="111"/>
                    </a:cubicBezTo>
                    <a:cubicBezTo>
                      <a:pt x="222" y="112"/>
                      <a:pt x="222" y="113"/>
                      <a:pt x="222" y="113"/>
                    </a:cubicBezTo>
                    <a:cubicBezTo>
                      <a:pt x="222" y="114"/>
                      <a:pt x="222" y="115"/>
                      <a:pt x="222" y="116"/>
                    </a:cubicBezTo>
                    <a:cubicBezTo>
                      <a:pt x="227" y="116"/>
                      <a:pt x="227" y="116"/>
                      <a:pt x="227" y="116"/>
                    </a:cubicBezTo>
                    <a:cubicBezTo>
                      <a:pt x="227" y="115"/>
                      <a:pt x="227" y="114"/>
                      <a:pt x="227" y="113"/>
                    </a:cubicBezTo>
                    <a:cubicBezTo>
                      <a:pt x="227" y="113"/>
                      <a:pt x="227" y="112"/>
                      <a:pt x="227" y="111"/>
                    </a:cubicBezTo>
                    <a:close/>
                    <a:moveTo>
                      <a:pt x="130" y="221"/>
                    </a:moveTo>
                    <a:cubicBezTo>
                      <a:pt x="131" y="226"/>
                      <a:pt x="131" y="226"/>
                      <a:pt x="131" y="226"/>
                    </a:cubicBezTo>
                    <a:cubicBezTo>
                      <a:pt x="132" y="225"/>
                      <a:pt x="134" y="225"/>
                      <a:pt x="135" y="225"/>
                    </a:cubicBezTo>
                    <a:cubicBezTo>
                      <a:pt x="134" y="221"/>
                      <a:pt x="134" y="221"/>
                      <a:pt x="134" y="221"/>
                    </a:cubicBezTo>
                    <a:cubicBezTo>
                      <a:pt x="133" y="221"/>
                      <a:pt x="132" y="221"/>
                      <a:pt x="130" y="221"/>
                    </a:cubicBezTo>
                    <a:close/>
                    <a:moveTo>
                      <a:pt x="220" y="135"/>
                    </a:moveTo>
                    <a:cubicBezTo>
                      <a:pt x="225" y="135"/>
                      <a:pt x="225" y="135"/>
                      <a:pt x="225" y="135"/>
                    </a:cubicBezTo>
                    <a:cubicBezTo>
                      <a:pt x="225" y="134"/>
                      <a:pt x="225" y="132"/>
                      <a:pt x="225" y="131"/>
                    </a:cubicBezTo>
                    <a:cubicBezTo>
                      <a:pt x="221" y="130"/>
                      <a:pt x="221" y="130"/>
                      <a:pt x="221" y="130"/>
                    </a:cubicBezTo>
                    <a:cubicBezTo>
                      <a:pt x="221" y="132"/>
                      <a:pt x="221" y="133"/>
                      <a:pt x="220" y="135"/>
                    </a:cubicBezTo>
                    <a:close/>
                    <a:moveTo>
                      <a:pt x="207" y="170"/>
                    </a:moveTo>
                    <a:cubicBezTo>
                      <a:pt x="210" y="172"/>
                      <a:pt x="210" y="172"/>
                      <a:pt x="210" y="172"/>
                    </a:cubicBezTo>
                    <a:cubicBezTo>
                      <a:pt x="211" y="171"/>
                      <a:pt x="212" y="170"/>
                      <a:pt x="213" y="168"/>
                    </a:cubicBezTo>
                    <a:cubicBezTo>
                      <a:pt x="209" y="166"/>
                      <a:pt x="209" y="166"/>
                      <a:pt x="209" y="166"/>
                    </a:cubicBezTo>
                    <a:cubicBezTo>
                      <a:pt x="208" y="167"/>
                      <a:pt x="207" y="169"/>
                      <a:pt x="207" y="170"/>
                    </a:cubicBezTo>
                    <a:close/>
                    <a:moveTo>
                      <a:pt x="215" y="153"/>
                    </a:moveTo>
                    <a:cubicBezTo>
                      <a:pt x="219" y="154"/>
                      <a:pt x="219" y="154"/>
                      <a:pt x="219" y="154"/>
                    </a:cubicBezTo>
                    <a:cubicBezTo>
                      <a:pt x="220" y="153"/>
                      <a:pt x="220" y="152"/>
                      <a:pt x="221" y="150"/>
                    </a:cubicBezTo>
                    <a:cubicBezTo>
                      <a:pt x="217" y="149"/>
                      <a:pt x="217" y="149"/>
                      <a:pt x="217" y="149"/>
                    </a:cubicBezTo>
                    <a:cubicBezTo>
                      <a:pt x="216" y="150"/>
                      <a:pt x="216" y="152"/>
                      <a:pt x="215" y="153"/>
                    </a:cubicBezTo>
                    <a:close/>
                    <a:moveTo>
                      <a:pt x="92" y="221"/>
                    </a:moveTo>
                    <a:cubicBezTo>
                      <a:pt x="91" y="225"/>
                      <a:pt x="91" y="225"/>
                      <a:pt x="91" y="225"/>
                    </a:cubicBezTo>
                    <a:cubicBezTo>
                      <a:pt x="93" y="225"/>
                      <a:pt x="94" y="225"/>
                      <a:pt x="96" y="226"/>
                    </a:cubicBezTo>
                    <a:cubicBezTo>
                      <a:pt x="97" y="221"/>
                      <a:pt x="97" y="221"/>
                      <a:pt x="97" y="221"/>
                    </a:cubicBezTo>
                    <a:cubicBezTo>
                      <a:pt x="95" y="221"/>
                      <a:pt x="94" y="221"/>
                      <a:pt x="92" y="221"/>
                    </a:cubicBezTo>
                    <a:close/>
                    <a:moveTo>
                      <a:pt x="18" y="166"/>
                    </a:moveTo>
                    <a:cubicBezTo>
                      <a:pt x="14" y="168"/>
                      <a:pt x="14" y="168"/>
                      <a:pt x="14" y="168"/>
                    </a:cubicBezTo>
                    <a:cubicBezTo>
                      <a:pt x="15" y="170"/>
                      <a:pt x="15" y="171"/>
                      <a:pt x="16" y="172"/>
                    </a:cubicBezTo>
                    <a:cubicBezTo>
                      <a:pt x="20" y="170"/>
                      <a:pt x="20" y="170"/>
                      <a:pt x="20" y="170"/>
                    </a:cubicBezTo>
                    <a:cubicBezTo>
                      <a:pt x="19" y="169"/>
                      <a:pt x="18" y="167"/>
                      <a:pt x="18" y="166"/>
                    </a:cubicBezTo>
                    <a:close/>
                    <a:moveTo>
                      <a:pt x="28" y="182"/>
                    </a:move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6"/>
                      <a:pt x="27" y="187"/>
                      <a:pt x="28" y="188"/>
                    </a:cubicBezTo>
                    <a:cubicBezTo>
                      <a:pt x="31" y="185"/>
                      <a:pt x="31" y="185"/>
                      <a:pt x="31" y="185"/>
                    </a:cubicBezTo>
                    <a:cubicBezTo>
                      <a:pt x="30" y="184"/>
                      <a:pt x="29" y="183"/>
                      <a:pt x="28" y="182"/>
                    </a:cubicBezTo>
                    <a:close/>
                    <a:moveTo>
                      <a:pt x="113" y="223"/>
                    </a:moveTo>
                    <a:cubicBezTo>
                      <a:pt x="113" y="223"/>
                      <a:pt x="112" y="223"/>
                      <a:pt x="111" y="223"/>
                    </a:cubicBezTo>
                    <a:cubicBezTo>
                      <a:pt x="111" y="227"/>
                      <a:pt x="111" y="227"/>
                      <a:pt x="111" y="227"/>
                    </a:cubicBezTo>
                    <a:cubicBezTo>
                      <a:pt x="112" y="227"/>
                      <a:pt x="113" y="227"/>
                      <a:pt x="113" y="227"/>
                    </a:cubicBezTo>
                    <a:cubicBezTo>
                      <a:pt x="114" y="227"/>
                      <a:pt x="115" y="227"/>
                      <a:pt x="115" y="227"/>
                    </a:cubicBezTo>
                    <a:cubicBezTo>
                      <a:pt x="115" y="223"/>
                      <a:pt x="115" y="223"/>
                      <a:pt x="115" y="223"/>
                    </a:cubicBezTo>
                    <a:cubicBezTo>
                      <a:pt x="115" y="223"/>
                      <a:pt x="114" y="223"/>
                      <a:pt x="113" y="223"/>
                    </a:cubicBezTo>
                    <a:close/>
                    <a:moveTo>
                      <a:pt x="41" y="196"/>
                    </a:moveTo>
                    <a:cubicBezTo>
                      <a:pt x="39" y="199"/>
                      <a:pt x="39" y="199"/>
                      <a:pt x="39" y="199"/>
                    </a:cubicBezTo>
                    <a:cubicBezTo>
                      <a:pt x="40" y="200"/>
                      <a:pt x="41" y="201"/>
                      <a:pt x="42" y="202"/>
                    </a:cubicBezTo>
                    <a:cubicBezTo>
                      <a:pt x="45" y="199"/>
                      <a:pt x="45" y="199"/>
                      <a:pt x="45" y="199"/>
                    </a:cubicBezTo>
                    <a:cubicBezTo>
                      <a:pt x="44" y="198"/>
                      <a:pt x="43" y="197"/>
                      <a:pt x="41" y="196"/>
                    </a:cubicBezTo>
                    <a:close/>
                    <a:moveTo>
                      <a:pt x="10" y="149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6" y="152"/>
                      <a:pt x="7" y="153"/>
                      <a:pt x="7" y="154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2"/>
                      <a:pt x="10" y="150"/>
                      <a:pt x="10" y="149"/>
                    </a:cubicBezTo>
                    <a:close/>
                    <a:moveTo>
                      <a:pt x="5" y="130"/>
                    </a:moveTo>
                    <a:cubicBezTo>
                      <a:pt x="1" y="131"/>
                      <a:pt x="1" y="131"/>
                      <a:pt x="1" y="131"/>
                    </a:cubicBezTo>
                    <a:cubicBezTo>
                      <a:pt x="1" y="132"/>
                      <a:pt x="2" y="134"/>
                      <a:pt x="2" y="135"/>
                    </a:cubicBezTo>
                    <a:cubicBezTo>
                      <a:pt x="6" y="135"/>
                      <a:pt x="6" y="135"/>
                      <a:pt x="6" y="135"/>
                    </a:cubicBezTo>
                    <a:cubicBezTo>
                      <a:pt x="6" y="133"/>
                      <a:pt x="6" y="132"/>
                      <a:pt x="5" y="130"/>
                    </a:cubicBezTo>
                    <a:close/>
                    <a:moveTo>
                      <a:pt x="57" y="207"/>
                    </a:moveTo>
                    <a:cubicBezTo>
                      <a:pt x="55" y="211"/>
                      <a:pt x="55" y="211"/>
                      <a:pt x="55" y="211"/>
                    </a:cubicBezTo>
                    <a:cubicBezTo>
                      <a:pt x="56" y="211"/>
                      <a:pt x="57" y="212"/>
                      <a:pt x="59" y="213"/>
                    </a:cubicBezTo>
                    <a:cubicBezTo>
                      <a:pt x="61" y="209"/>
                      <a:pt x="61" y="209"/>
                      <a:pt x="61" y="209"/>
                    </a:cubicBezTo>
                    <a:cubicBezTo>
                      <a:pt x="59" y="208"/>
                      <a:pt x="58" y="208"/>
                      <a:pt x="57" y="207"/>
                    </a:cubicBezTo>
                    <a:close/>
                    <a:moveTo>
                      <a:pt x="74" y="215"/>
                    </a:moveTo>
                    <a:cubicBezTo>
                      <a:pt x="72" y="219"/>
                      <a:pt x="72" y="219"/>
                      <a:pt x="72" y="219"/>
                    </a:cubicBezTo>
                    <a:cubicBezTo>
                      <a:pt x="74" y="220"/>
                      <a:pt x="75" y="220"/>
                      <a:pt x="77" y="221"/>
                    </a:cubicBezTo>
                    <a:cubicBezTo>
                      <a:pt x="78" y="217"/>
                      <a:pt x="78" y="217"/>
                      <a:pt x="78" y="217"/>
                    </a:cubicBezTo>
                    <a:cubicBezTo>
                      <a:pt x="77" y="216"/>
                      <a:pt x="75" y="216"/>
                      <a:pt x="74" y="215"/>
                    </a:cubicBezTo>
                    <a:close/>
                  </a:path>
                </a:pathLst>
              </a:custGeom>
              <a:solidFill>
                <a:srgbClr val="00CCFF">
                  <a:alpha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50" dirty="0"/>
              </a:p>
            </p:txBody>
          </p:sp>
        </p:grpSp>
      </p:grpSp>
      <p:sp>
        <p:nvSpPr>
          <p:cNvPr id="101" name="文本框 100">
            <a:extLst>
              <a:ext uri="{FF2B5EF4-FFF2-40B4-BE49-F238E27FC236}">
                <a16:creationId xmlns:a16="http://schemas.microsoft.com/office/drawing/2014/main" id="{8D9B19C0-FF85-478E-AE01-01CA0F54FC05}"/>
              </a:ext>
            </a:extLst>
          </p:cNvPr>
          <p:cNvSpPr txBox="1"/>
          <p:nvPr/>
        </p:nvSpPr>
        <p:spPr>
          <a:xfrm>
            <a:off x="769659" y="4851629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5DF3039-08B8-4571-AC08-2C9592EE9A5B}"/>
              </a:ext>
            </a:extLst>
          </p:cNvPr>
          <p:cNvSpPr txBox="1"/>
          <p:nvPr/>
        </p:nvSpPr>
        <p:spPr>
          <a:xfrm>
            <a:off x="3761779" y="4851629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236B7858-E21F-4734-88CD-8FC8DA238731}"/>
              </a:ext>
            </a:extLst>
          </p:cNvPr>
          <p:cNvSpPr txBox="1"/>
          <p:nvPr/>
        </p:nvSpPr>
        <p:spPr>
          <a:xfrm>
            <a:off x="6753899" y="4851629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7C2D6C2-E254-4266-BF4A-DF4834812A58}"/>
              </a:ext>
            </a:extLst>
          </p:cNvPr>
          <p:cNvSpPr txBox="1"/>
          <p:nvPr/>
        </p:nvSpPr>
        <p:spPr>
          <a:xfrm>
            <a:off x="9761846" y="4851629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302BD27C-EDF5-411B-8133-CAD94C599A8C}"/>
              </a:ext>
            </a:extLst>
          </p:cNvPr>
          <p:cNvSpPr txBox="1"/>
          <p:nvPr/>
        </p:nvSpPr>
        <p:spPr>
          <a:xfrm>
            <a:off x="2288244" y="2591742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24B4299F-95B3-45BA-9F9D-FB07A7EC4460}"/>
              </a:ext>
            </a:extLst>
          </p:cNvPr>
          <p:cNvSpPr txBox="1"/>
          <p:nvPr/>
        </p:nvSpPr>
        <p:spPr>
          <a:xfrm>
            <a:off x="5280364" y="2591742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DC388DEC-4F18-4F66-AFA3-13CBF93DC02A}"/>
              </a:ext>
            </a:extLst>
          </p:cNvPr>
          <p:cNvSpPr txBox="1"/>
          <p:nvPr/>
        </p:nvSpPr>
        <p:spPr>
          <a:xfrm>
            <a:off x="8272484" y="2591742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0CCFF"/>
                </a:solidFill>
              </a:rPr>
              <a:t>请输入标题</a:t>
            </a:r>
          </a:p>
          <a:p>
            <a:r>
              <a:rPr lang="zh-CN" altLang="en-US" sz="1600" b="1" dirty="0">
                <a:solidFill>
                  <a:srgbClr val="00CCFF"/>
                </a:solidFill>
              </a:rPr>
              <a:t>并阐述相关内容</a:t>
            </a: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18E0CEFB-246F-48CB-8308-F1A0AABCC0B9}"/>
              </a:ext>
            </a:extLst>
          </p:cNvPr>
          <p:cNvSpPr txBox="1"/>
          <p:nvPr/>
        </p:nvSpPr>
        <p:spPr>
          <a:xfrm>
            <a:off x="5080341" y="67170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00CCFF"/>
                </a:solidFill>
              </a:rPr>
              <a:t>发展历程</a:t>
            </a:r>
          </a:p>
        </p:txBody>
      </p:sp>
    </p:spTree>
    <p:extLst>
      <p:ext uri="{BB962C8B-B14F-4D97-AF65-F5344CB8AC3E}">
        <p14:creationId xmlns:p14="http://schemas.microsoft.com/office/powerpoint/2010/main" val="219373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EEB46F36-8D23-4940-AED6-9D6C5F48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6858594"/>
          </a:xfrm>
          <a:prstGeom prst="rect">
            <a:avLst/>
          </a:prstGeom>
        </p:spPr>
      </p:pic>
      <p:sp>
        <p:nvSpPr>
          <p:cNvPr id="20" name="椭圆 19">
            <a:extLst>
              <a:ext uri="{FF2B5EF4-FFF2-40B4-BE49-F238E27FC236}">
                <a16:creationId xmlns:a16="http://schemas.microsoft.com/office/drawing/2014/main" id="{6445F49C-679B-4978-B53A-C8852AE71740}"/>
              </a:ext>
            </a:extLst>
          </p:cNvPr>
          <p:cNvSpPr/>
          <p:nvPr/>
        </p:nvSpPr>
        <p:spPr>
          <a:xfrm>
            <a:off x="802943" y="2309455"/>
            <a:ext cx="2902625" cy="2902626"/>
          </a:xfrm>
          <a:prstGeom prst="ellipse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C4B3BBAA-A317-4B6D-B6AC-BA8C059CA873}"/>
              </a:ext>
            </a:extLst>
          </p:cNvPr>
          <p:cNvSpPr>
            <a:spLocks noEditPoints="1"/>
          </p:cNvSpPr>
          <p:nvPr/>
        </p:nvSpPr>
        <p:spPr bwMode="auto">
          <a:xfrm>
            <a:off x="829719" y="2339682"/>
            <a:ext cx="2856853" cy="2835264"/>
          </a:xfrm>
          <a:custGeom>
            <a:avLst/>
            <a:gdLst>
              <a:gd name="T0" fmla="*/ 291 w 398"/>
              <a:gd name="T1" fmla="*/ 27 h 397"/>
              <a:gd name="T2" fmla="*/ 298 w 398"/>
              <a:gd name="T3" fmla="*/ 35 h 397"/>
              <a:gd name="T4" fmla="*/ 304 w 398"/>
              <a:gd name="T5" fmla="*/ 30 h 397"/>
              <a:gd name="T6" fmla="*/ 105 w 398"/>
              <a:gd name="T7" fmla="*/ 23 h 397"/>
              <a:gd name="T8" fmla="*/ 96 w 398"/>
              <a:gd name="T9" fmla="*/ 33 h 397"/>
              <a:gd name="T10" fmla="*/ 106 w 398"/>
              <a:gd name="T11" fmla="*/ 31 h 397"/>
              <a:gd name="T12" fmla="*/ 105 w 398"/>
              <a:gd name="T13" fmla="*/ 23 h 397"/>
              <a:gd name="T14" fmla="*/ 318 w 398"/>
              <a:gd name="T15" fmla="*/ 49 h 397"/>
              <a:gd name="T16" fmla="*/ 338 w 398"/>
              <a:gd name="T17" fmla="*/ 62 h 397"/>
              <a:gd name="T18" fmla="*/ 384 w 398"/>
              <a:gd name="T19" fmla="*/ 150 h 397"/>
              <a:gd name="T20" fmla="*/ 396 w 398"/>
              <a:gd name="T21" fmla="*/ 171 h 397"/>
              <a:gd name="T22" fmla="*/ 77 w 398"/>
              <a:gd name="T23" fmla="*/ 42 h 397"/>
              <a:gd name="T24" fmla="*/ 10 w 398"/>
              <a:gd name="T25" fmla="*/ 170 h 397"/>
              <a:gd name="T26" fmla="*/ 11 w 398"/>
              <a:gd name="T27" fmla="*/ 147 h 397"/>
              <a:gd name="T28" fmla="*/ 64 w 398"/>
              <a:gd name="T29" fmla="*/ 63 h 397"/>
              <a:gd name="T30" fmla="*/ 77 w 398"/>
              <a:gd name="T31" fmla="*/ 42 h 397"/>
              <a:gd name="T32" fmla="*/ 393 w 398"/>
              <a:gd name="T33" fmla="*/ 192 h 397"/>
              <a:gd name="T34" fmla="*/ 390 w 398"/>
              <a:gd name="T35" fmla="*/ 198 h 397"/>
              <a:gd name="T36" fmla="*/ 393 w 398"/>
              <a:gd name="T37" fmla="*/ 205 h 397"/>
              <a:gd name="T38" fmla="*/ 398 w 398"/>
              <a:gd name="T39" fmla="*/ 198 h 397"/>
              <a:gd name="T40" fmla="*/ 5 w 398"/>
              <a:gd name="T41" fmla="*/ 192 h 397"/>
              <a:gd name="T42" fmla="*/ 0 w 398"/>
              <a:gd name="T43" fmla="*/ 198 h 397"/>
              <a:gd name="T44" fmla="*/ 5 w 398"/>
              <a:gd name="T45" fmla="*/ 205 h 397"/>
              <a:gd name="T46" fmla="*/ 8 w 398"/>
              <a:gd name="T47" fmla="*/ 198 h 397"/>
              <a:gd name="T48" fmla="*/ 5 w 398"/>
              <a:gd name="T49" fmla="*/ 192 h 397"/>
              <a:gd name="T50" fmla="*/ 396 w 398"/>
              <a:gd name="T51" fmla="*/ 226 h 397"/>
              <a:gd name="T52" fmla="*/ 388 w 398"/>
              <a:gd name="T53" fmla="*/ 226 h 397"/>
              <a:gd name="T54" fmla="*/ 387 w 398"/>
              <a:gd name="T55" fmla="*/ 250 h 397"/>
              <a:gd name="T56" fmla="*/ 334 w 398"/>
              <a:gd name="T57" fmla="*/ 334 h 397"/>
              <a:gd name="T58" fmla="*/ 321 w 398"/>
              <a:gd name="T59" fmla="*/ 355 h 397"/>
              <a:gd name="T60" fmla="*/ 2 w 398"/>
              <a:gd name="T61" fmla="*/ 226 h 397"/>
              <a:gd name="T62" fmla="*/ 80 w 398"/>
              <a:gd name="T63" fmla="*/ 348 h 397"/>
              <a:gd name="T64" fmla="*/ 61 w 398"/>
              <a:gd name="T65" fmla="*/ 335 h 397"/>
              <a:gd name="T66" fmla="*/ 14 w 398"/>
              <a:gd name="T67" fmla="*/ 247 h 397"/>
              <a:gd name="T68" fmla="*/ 2 w 398"/>
              <a:gd name="T69" fmla="*/ 226 h 397"/>
              <a:gd name="T70" fmla="*/ 96 w 398"/>
              <a:gd name="T71" fmla="*/ 363 h 397"/>
              <a:gd name="T72" fmla="*/ 105 w 398"/>
              <a:gd name="T73" fmla="*/ 374 h 397"/>
              <a:gd name="T74" fmla="*/ 106 w 398"/>
              <a:gd name="T75" fmla="*/ 366 h 397"/>
              <a:gd name="T76" fmla="*/ 298 w 398"/>
              <a:gd name="T77" fmla="*/ 362 h 397"/>
              <a:gd name="T78" fmla="*/ 291 w 398"/>
              <a:gd name="T79" fmla="*/ 370 h 397"/>
              <a:gd name="T80" fmla="*/ 304 w 398"/>
              <a:gd name="T81" fmla="*/ 367 h 397"/>
              <a:gd name="T82" fmla="*/ 298 w 398"/>
              <a:gd name="T83" fmla="*/ 362 h 397"/>
              <a:gd name="T84" fmla="*/ 249 w 398"/>
              <a:gd name="T85" fmla="*/ 383 h 397"/>
              <a:gd name="T86" fmla="*/ 199 w 398"/>
              <a:gd name="T87" fmla="*/ 393 h 397"/>
              <a:gd name="T88" fmla="*/ 149 w 398"/>
              <a:gd name="T89" fmla="*/ 383 h 397"/>
              <a:gd name="T90" fmla="*/ 125 w 398"/>
              <a:gd name="T91" fmla="*/ 383 h 397"/>
              <a:gd name="T92" fmla="*/ 274 w 398"/>
              <a:gd name="T93" fmla="*/ 383 h 397"/>
              <a:gd name="T94" fmla="*/ 199 w 398"/>
              <a:gd name="T95" fmla="*/ 0 h 397"/>
              <a:gd name="T96" fmla="*/ 129 w 398"/>
              <a:gd name="T97" fmla="*/ 21 h 397"/>
              <a:gd name="T98" fmla="*/ 150 w 398"/>
              <a:gd name="T99" fmla="*/ 10 h 397"/>
              <a:gd name="T100" fmla="*/ 248 w 398"/>
              <a:gd name="T101" fmla="*/ 10 h 397"/>
              <a:gd name="T102" fmla="*/ 269 w 398"/>
              <a:gd name="T103" fmla="*/ 21 h 397"/>
              <a:gd name="T104" fmla="*/ 199 w 398"/>
              <a:gd name="T105" fmla="*/ 0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98" h="397">
                <a:moveTo>
                  <a:pt x="293" y="23"/>
                </a:moveTo>
                <a:cubicBezTo>
                  <a:pt x="291" y="27"/>
                  <a:pt x="291" y="27"/>
                  <a:pt x="291" y="27"/>
                </a:cubicBezTo>
                <a:cubicBezTo>
                  <a:pt x="292" y="31"/>
                  <a:pt x="292" y="31"/>
                  <a:pt x="292" y="31"/>
                </a:cubicBezTo>
                <a:cubicBezTo>
                  <a:pt x="294" y="32"/>
                  <a:pt x="296" y="33"/>
                  <a:pt x="298" y="35"/>
                </a:cubicBezTo>
                <a:cubicBezTo>
                  <a:pt x="302" y="33"/>
                  <a:pt x="302" y="33"/>
                  <a:pt x="302" y="33"/>
                </a:cubicBezTo>
                <a:cubicBezTo>
                  <a:pt x="304" y="30"/>
                  <a:pt x="304" y="30"/>
                  <a:pt x="304" y="30"/>
                </a:cubicBezTo>
                <a:cubicBezTo>
                  <a:pt x="300" y="27"/>
                  <a:pt x="297" y="25"/>
                  <a:pt x="293" y="23"/>
                </a:cubicBezTo>
                <a:moveTo>
                  <a:pt x="105" y="23"/>
                </a:moveTo>
                <a:cubicBezTo>
                  <a:pt x="102" y="25"/>
                  <a:pt x="98" y="27"/>
                  <a:pt x="94" y="30"/>
                </a:cubicBezTo>
                <a:cubicBezTo>
                  <a:pt x="96" y="33"/>
                  <a:pt x="96" y="33"/>
                  <a:pt x="96" y="33"/>
                </a:cubicBezTo>
                <a:cubicBezTo>
                  <a:pt x="101" y="35"/>
                  <a:pt x="101" y="35"/>
                  <a:pt x="101" y="35"/>
                </a:cubicBezTo>
                <a:cubicBezTo>
                  <a:pt x="103" y="33"/>
                  <a:pt x="105" y="32"/>
                  <a:pt x="106" y="31"/>
                </a:cubicBezTo>
                <a:cubicBezTo>
                  <a:pt x="108" y="27"/>
                  <a:pt x="108" y="27"/>
                  <a:pt x="108" y="27"/>
                </a:cubicBezTo>
                <a:cubicBezTo>
                  <a:pt x="105" y="23"/>
                  <a:pt x="105" y="23"/>
                  <a:pt x="105" y="23"/>
                </a:cubicBezTo>
                <a:moveTo>
                  <a:pt x="321" y="42"/>
                </a:moveTo>
                <a:cubicBezTo>
                  <a:pt x="318" y="49"/>
                  <a:pt x="318" y="49"/>
                  <a:pt x="318" y="49"/>
                </a:cubicBezTo>
                <a:cubicBezTo>
                  <a:pt x="323" y="53"/>
                  <a:pt x="329" y="58"/>
                  <a:pt x="334" y="63"/>
                </a:cubicBezTo>
                <a:cubicBezTo>
                  <a:pt x="338" y="62"/>
                  <a:pt x="338" y="62"/>
                  <a:pt x="338" y="62"/>
                </a:cubicBezTo>
                <a:cubicBezTo>
                  <a:pt x="361" y="85"/>
                  <a:pt x="378" y="114"/>
                  <a:pt x="387" y="147"/>
                </a:cubicBezTo>
                <a:cubicBezTo>
                  <a:pt x="384" y="150"/>
                  <a:pt x="384" y="150"/>
                  <a:pt x="384" y="150"/>
                </a:cubicBezTo>
                <a:cubicBezTo>
                  <a:pt x="386" y="156"/>
                  <a:pt x="387" y="163"/>
                  <a:pt x="388" y="170"/>
                </a:cubicBezTo>
                <a:cubicBezTo>
                  <a:pt x="396" y="171"/>
                  <a:pt x="396" y="171"/>
                  <a:pt x="396" y="171"/>
                </a:cubicBezTo>
                <a:cubicBezTo>
                  <a:pt x="389" y="119"/>
                  <a:pt x="361" y="73"/>
                  <a:pt x="321" y="42"/>
                </a:cubicBezTo>
                <a:moveTo>
                  <a:pt x="77" y="42"/>
                </a:moveTo>
                <a:cubicBezTo>
                  <a:pt x="37" y="73"/>
                  <a:pt x="10" y="119"/>
                  <a:pt x="2" y="171"/>
                </a:cubicBezTo>
                <a:cubicBezTo>
                  <a:pt x="10" y="170"/>
                  <a:pt x="10" y="170"/>
                  <a:pt x="10" y="170"/>
                </a:cubicBezTo>
                <a:cubicBezTo>
                  <a:pt x="11" y="163"/>
                  <a:pt x="13" y="156"/>
                  <a:pt x="14" y="150"/>
                </a:cubicBezTo>
                <a:cubicBezTo>
                  <a:pt x="11" y="147"/>
                  <a:pt x="11" y="147"/>
                  <a:pt x="11" y="147"/>
                </a:cubicBezTo>
                <a:cubicBezTo>
                  <a:pt x="20" y="114"/>
                  <a:pt x="38" y="85"/>
                  <a:pt x="61" y="62"/>
                </a:cubicBezTo>
                <a:cubicBezTo>
                  <a:pt x="64" y="63"/>
                  <a:pt x="64" y="63"/>
                  <a:pt x="64" y="63"/>
                </a:cubicBezTo>
                <a:cubicBezTo>
                  <a:pt x="69" y="58"/>
                  <a:pt x="75" y="53"/>
                  <a:pt x="80" y="49"/>
                </a:cubicBezTo>
                <a:cubicBezTo>
                  <a:pt x="77" y="42"/>
                  <a:pt x="77" y="42"/>
                  <a:pt x="77" y="42"/>
                </a:cubicBezTo>
                <a:moveTo>
                  <a:pt x="398" y="192"/>
                </a:moveTo>
                <a:cubicBezTo>
                  <a:pt x="393" y="192"/>
                  <a:pt x="393" y="192"/>
                  <a:pt x="393" y="192"/>
                </a:cubicBezTo>
                <a:cubicBezTo>
                  <a:pt x="390" y="195"/>
                  <a:pt x="390" y="195"/>
                  <a:pt x="390" y="195"/>
                </a:cubicBezTo>
                <a:cubicBezTo>
                  <a:pt x="390" y="196"/>
                  <a:pt x="390" y="197"/>
                  <a:pt x="390" y="198"/>
                </a:cubicBezTo>
                <a:cubicBezTo>
                  <a:pt x="390" y="199"/>
                  <a:pt x="390" y="201"/>
                  <a:pt x="390" y="202"/>
                </a:cubicBezTo>
                <a:cubicBezTo>
                  <a:pt x="393" y="205"/>
                  <a:pt x="393" y="205"/>
                  <a:pt x="393" y="205"/>
                </a:cubicBezTo>
                <a:cubicBezTo>
                  <a:pt x="398" y="205"/>
                  <a:pt x="398" y="205"/>
                  <a:pt x="398" y="205"/>
                </a:cubicBezTo>
                <a:cubicBezTo>
                  <a:pt x="398" y="203"/>
                  <a:pt x="398" y="201"/>
                  <a:pt x="398" y="198"/>
                </a:cubicBezTo>
                <a:cubicBezTo>
                  <a:pt x="398" y="196"/>
                  <a:pt x="398" y="194"/>
                  <a:pt x="398" y="192"/>
                </a:cubicBezTo>
                <a:moveTo>
                  <a:pt x="5" y="192"/>
                </a:moveTo>
                <a:cubicBezTo>
                  <a:pt x="1" y="192"/>
                  <a:pt x="1" y="192"/>
                  <a:pt x="1" y="192"/>
                </a:cubicBezTo>
                <a:cubicBezTo>
                  <a:pt x="0" y="194"/>
                  <a:pt x="0" y="196"/>
                  <a:pt x="0" y="198"/>
                </a:cubicBezTo>
                <a:cubicBezTo>
                  <a:pt x="0" y="201"/>
                  <a:pt x="0" y="203"/>
                  <a:pt x="1" y="205"/>
                </a:cubicBezTo>
                <a:cubicBezTo>
                  <a:pt x="5" y="205"/>
                  <a:pt x="5" y="205"/>
                  <a:pt x="5" y="205"/>
                </a:cubicBezTo>
                <a:cubicBezTo>
                  <a:pt x="8" y="202"/>
                  <a:pt x="8" y="202"/>
                  <a:pt x="8" y="202"/>
                </a:cubicBezTo>
                <a:cubicBezTo>
                  <a:pt x="8" y="201"/>
                  <a:pt x="8" y="199"/>
                  <a:pt x="8" y="198"/>
                </a:cubicBezTo>
                <a:cubicBezTo>
                  <a:pt x="8" y="197"/>
                  <a:pt x="8" y="196"/>
                  <a:pt x="8" y="195"/>
                </a:cubicBezTo>
                <a:cubicBezTo>
                  <a:pt x="5" y="192"/>
                  <a:pt x="5" y="192"/>
                  <a:pt x="5" y="192"/>
                </a:cubicBezTo>
                <a:moveTo>
                  <a:pt x="396" y="226"/>
                </a:moveTo>
                <a:cubicBezTo>
                  <a:pt x="396" y="226"/>
                  <a:pt x="396" y="226"/>
                  <a:pt x="396" y="226"/>
                </a:cubicBezTo>
                <a:moveTo>
                  <a:pt x="396" y="226"/>
                </a:moveTo>
                <a:cubicBezTo>
                  <a:pt x="388" y="226"/>
                  <a:pt x="388" y="226"/>
                  <a:pt x="388" y="226"/>
                </a:cubicBezTo>
                <a:cubicBezTo>
                  <a:pt x="387" y="233"/>
                  <a:pt x="386" y="240"/>
                  <a:pt x="384" y="247"/>
                </a:cubicBezTo>
                <a:cubicBezTo>
                  <a:pt x="387" y="250"/>
                  <a:pt x="387" y="250"/>
                  <a:pt x="387" y="250"/>
                </a:cubicBezTo>
                <a:cubicBezTo>
                  <a:pt x="378" y="283"/>
                  <a:pt x="361" y="312"/>
                  <a:pt x="338" y="335"/>
                </a:cubicBezTo>
                <a:cubicBezTo>
                  <a:pt x="334" y="334"/>
                  <a:pt x="334" y="334"/>
                  <a:pt x="334" y="334"/>
                </a:cubicBezTo>
                <a:cubicBezTo>
                  <a:pt x="329" y="339"/>
                  <a:pt x="323" y="344"/>
                  <a:pt x="318" y="348"/>
                </a:cubicBezTo>
                <a:cubicBezTo>
                  <a:pt x="321" y="355"/>
                  <a:pt x="321" y="355"/>
                  <a:pt x="321" y="355"/>
                </a:cubicBezTo>
                <a:cubicBezTo>
                  <a:pt x="361" y="324"/>
                  <a:pt x="389" y="278"/>
                  <a:pt x="396" y="226"/>
                </a:cubicBezTo>
                <a:moveTo>
                  <a:pt x="2" y="226"/>
                </a:moveTo>
                <a:cubicBezTo>
                  <a:pt x="10" y="278"/>
                  <a:pt x="37" y="324"/>
                  <a:pt x="77" y="355"/>
                </a:cubicBezTo>
                <a:cubicBezTo>
                  <a:pt x="80" y="348"/>
                  <a:pt x="80" y="348"/>
                  <a:pt x="80" y="348"/>
                </a:cubicBezTo>
                <a:cubicBezTo>
                  <a:pt x="75" y="344"/>
                  <a:pt x="69" y="339"/>
                  <a:pt x="64" y="334"/>
                </a:cubicBezTo>
                <a:cubicBezTo>
                  <a:pt x="61" y="335"/>
                  <a:pt x="61" y="335"/>
                  <a:pt x="61" y="335"/>
                </a:cubicBezTo>
                <a:cubicBezTo>
                  <a:pt x="38" y="312"/>
                  <a:pt x="20" y="283"/>
                  <a:pt x="11" y="250"/>
                </a:cubicBezTo>
                <a:cubicBezTo>
                  <a:pt x="14" y="247"/>
                  <a:pt x="14" y="247"/>
                  <a:pt x="14" y="247"/>
                </a:cubicBezTo>
                <a:cubicBezTo>
                  <a:pt x="13" y="240"/>
                  <a:pt x="11" y="233"/>
                  <a:pt x="10" y="226"/>
                </a:cubicBezTo>
                <a:cubicBezTo>
                  <a:pt x="2" y="226"/>
                  <a:pt x="2" y="226"/>
                  <a:pt x="2" y="226"/>
                </a:cubicBezTo>
                <a:moveTo>
                  <a:pt x="101" y="362"/>
                </a:moveTo>
                <a:cubicBezTo>
                  <a:pt x="96" y="363"/>
                  <a:pt x="96" y="363"/>
                  <a:pt x="96" y="363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98" y="369"/>
                  <a:pt x="102" y="372"/>
                  <a:pt x="105" y="374"/>
                </a:cubicBezTo>
                <a:cubicBezTo>
                  <a:pt x="108" y="370"/>
                  <a:pt x="108" y="370"/>
                  <a:pt x="108" y="370"/>
                </a:cubicBezTo>
                <a:cubicBezTo>
                  <a:pt x="106" y="366"/>
                  <a:pt x="106" y="366"/>
                  <a:pt x="106" y="366"/>
                </a:cubicBezTo>
                <a:cubicBezTo>
                  <a:pt x="105" y="364"/>
                  <a:pt x="103" y="363"/>
                  <a:pt x="101" y="362"/>
                </a:cubicBezTo>
                <a:moveTo>
                  <a:pt x="298" y="362"/>
                </a:moveTo>
                <a:cubicBezTo>
                  <a:pt x="296" y="363"/>
                  <a:pt x="294" y="364"/>
                  <a:pt x="292" y="366"/>
                </a:cubicBezTo>
                <a:cubicBezTo>
                  <a:pt x="291" y="370"/>
                  <a:pt x="291" y="370"/>
                  <a:pt x="291" y="370"/>
                </a:cubicBezTo>
                <a:cubicBezTo>
                  <a:pt x="293" y="374"/>
                  <a:pt x="293" y="374"/>
                  <a:pt x="293" y="374"/>
                </a:cubicBezTo>
                <a:cubicBezTo>
                  <a:pt x="297" y="372"/>
                  <a:pt x="300" y="369"/>
                  <a:pt x="304" y="367"/>
                </a:cubicBezTo>
                <a:cubicBezTo>
                  <a:pt x="302" y="363"/>
                  <a:pt x="302" y="363"/>
                  <a:pt x="302" y="363"/>
                </a:cubicBezTo>
                <a:cubicBezTo>
                  <a:pt x="298" y="362"/>
                  <a:pt x="298" y="362"/>
                  <a:pt x="298" y="362"/>
                </a:cubicBezTo>
                <a:moveTo>
                  <a:pt x="269" y="376"/>
                </a:moveTo>
                <a:cubicBezTo>
                  <a:pt x="263" y="379"/>
                  <a:pt x="256" y="381"/>
                  <a:pt x="249" y="383"/>
                </a:cubicBezTo>
                <a:cubicBezTo>
                  <a:pt x="248" y="387"/>
                  <a:pt x="248" y="387"/>
                  <a:pt x="248" y="387"/>
                </a:cubicBezTo>
                <a:cubicBezTo>
                  <a:pt x="233" y="391"/>
                  <a:pt x="216" y="393"/>
                  <a:pt x="199" y="393"/>
                </a:cubicBezTo>
                <a:cubicBezTo>
                  <a:pt x="182" y="393"/>
                  <a:pt x="166" y="391"/>
                  <a:pt x="150" y="387"/>
                </a:cubicBezTo>
                <a:cubicBezTo>
                  <a:pt x="149" y="383"/>
                  <a:pt x="149" y="383"/>
                  <a:pt x="149" y="383"/>
                </a:cubicBezTo>
                <a:cubicBezTo>
                  <a:pt x="142" y="381"/>
                  <a:pt x="135" y="379"/>
                  <a:pt x="129" y="376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48" y="392"/>
                  <a:pt x="173" y="397"/>
                  <a:pt x="199" y="397"/>
                </a:cubicBezTo>
                <a:cubicBezTo>
                  <a:pt x="226" y="397"/>
                  <a:pt x="251" y="392"/>
                  <a:pt x="274" y="383"/>
                </a:cubicBezTo>
                <a:cubicBezTo>
                  <a:pt x="269" y="376"/>
                  <a:pt x="269" y="376"/>
                  <a:pt x="269" y="376"/>
                </a:cubicBezTo>
                <a:moveTo>
                  <a:pt x="199" y="0"/>
                </a:moveTo>
                <a:cubicBezTo>
                  <a:pt x="173" y="0"/>
                  <a:pt x="148" y="5"/>
                  <a:pt x="125" y="14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35" y="18"/>
                  <a:pt x="142" y="16"/>
                  <a:pt x="149" y="14"/>
                </a:cubicBezTo>
                <a:cubicBezTo>
                  <a:pt x="150" y="10"/>
                  <a:pt x="150" y="10"/>
                  <a:pt x="150" y="10"/>
                </a:cubicBezTo>
                <a:cubicBezTo>
                  <a:pt x="166" y="6"/>
                  <a:pt x="182" y="4"/>
                  <a:pt x="199" y="4"/>
                </a:cubicBezTo>
                <a:cubicBezTo>
                  <a:pt x="216" y="4"/>
                  <a:pt x="233" y="6"/>
                  <a:pt x="248" y="10"/>
                </a:cubicBezTo>
                <a:cubicBezTo>
                  <a:pt x="249" y="14"/>
                  <a:pt x="249" y="14"/>
                  <a:pt x="249" y="14"/>
                </a:cubicBezTo>
                <a:cubicBezTo>
                  <a:pt x="256" y="16"/>
                  <a:pt x="263" y="18"/>
                  <a:pt x="269" y="21"/>
                </a:cubicBezTo>
                <a:cubicBezTo>
                  <a:pt x="274" y="14"/>
                  <a:pt x="274" y="14"/>
                  <a:pt x="274" y="14"/>
                </a:cubicBezTo>
                <a:cubicBezTo>
                  <a:pt x="251" y="5"/>
                  <a:pt x="226" y="0"/>
                  <a:pt x="199" y="0"/>
                </a:cubicBezTo>
              </a:path>
            </a:pathLst>
          </a:custGeom>
          <a:solidFill>
            <a:srgbClr val="00CC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05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E58802F1-76C3-42BA-BFEB-95AB445426CE}"/>
              </a:ext>
            </a:extLst>
          </p:cNvPr>
          <p:cNvSpPr/>
          <p:nvPr/>
        </p:nvSpPr>
        <p:spPr>
          <a:xfrm>
            <a:off x="4644687" y="2309455"/>
            <a:ext cx="2902625" cy="2902626"/>
          </a:xfrm>
          <a:prstGeom prst="ellipse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24" name="Freeform 9">
            <a:extLst>
              <a:ext uri="{FF2B5EF4-FFF2-40B4-BE49-F238E27FC236}">
                <a16:creationId xmlns:a16="http://schemas.microsoft.com/office/drawing/2014/main" id="{9C7CCAB8-4E32-412B-9D08-EC9057A53F0F}"/>
              </a:ext>
            </a:extLst>
          </p:cNvPr>
          <p:cNvSpPr>
            <a:spLocks noEditPoints="1"/>
          </p:cNvSpPr>
          <p:nvPr/>
        </p:nvSpPr>
        <p:spPr bwMode="auto">
          <a:xfrm>
            <a:off x="4671463" y="2339682"/>
            <a:ext cx="2856853" cy="2835264"/>
          </a:xfrm>
          <a:custGeom>
            <a:avLst/>
            <a:gdLst>
              <a:gd name="T0" fmla="*/ 291 w 398"/>
              <a:gd name="T1" fmla="*/ 27 h 397"/>
              <a:gd name="T2" fmla="*/ 298 w 398"/>
              <a:gd name="T3" fmla="*/ 35 h 397"/>
              <a:gd name="T4" fmla="*/ 304 w 398"/>
              <a:gd name="T5" fmla="*/ 30 h 397"/>
              <a:gd name="T6" fmla="*/ 105 w 398"/>
              <a:gd name="T7" fmla="*/ 23 h 397"/>
              <a:gd name="T8" fmla="*/ 96 w 398"/>
              <a:gd name="T9" fmla="*/ 33 h 397"/>
              <a:gd name="T10" fmla="*/ 106 w 398"/>
              <a:gd name="T11" fmla="*/ 31 h 397"/>
              <a:gd name="T12" fmla="*/ 105 w 398"/>
              <a:gd name="T13" fmla="*/ 23 h 397"/>
              <a:gd name="T14" fmla="*/ 318 w 398"/>
              <a:gd name="T15" fmla="*/ 49 h 397"/>
              <a:gd name="T16" fmla="*/ 338 w 398"/>
              <a:gd name="T17" fmla="*/ 62 h 397"/>
              <a:gd name="T18" fmla="*/ 384 w 398"/>
              <a:gd name="T19" fmla="*/ 150 h 397"/>
              <a:gd name="T20" fmla="*/ 396 w 398"/>
              <a:gd name="T21" fmla="*/ 171 h 397"/>
              <a:gd name="T22" fmla="*/ 77 w 398"/>
              <a:gd name="T23" fmla="*/ 42 h 397"/>
              <a:gd name="T24" fmla="*/ 10 w 398"/>
              <a:gd name="T25" fmla="*/ 170 h 397"/>
              <a:gd name="T26" fmla="*/ 11 w 398"/>
              <a:gd name="T27" fmla="*/ 147 h 397"/>
              <a:gd name="T28" fmla="*/ 64 w 398"/>
              <a:gd name="T29" fmla="*/ 63 h 397"/>
              <a:gd name="T30" fmla="*/ 77 w 398"/>
              <a:gd name="T31" fmla="*/ 42 h 397"/>
              <a:gd name="T32" fmla="*/ 393 w 398"/>
              <a:gd name="T33" fmla="*/ 192 h 397"/>
              <a:gd name="T34" fmla="*/ 390 w 398"/>
              <a:gd name="T35" fmla="*/ 198 h 397"/>
              <a:gd name="T36" fmla="*/ 393 w 398"/>
              <a:gd name="T37" fmla="*/ 205 h 397"/>
              <a:gd name="T38" fmla="*/ 398 w 398"/>
              <a:gd name="T39" fmla="*/ 198 h 397"/>
              <a:gd name="T40" fmla="*/ 5 w 398"/>
              <a:gd name="T41" fmla="*/ 192 h 397"/>
              <a:gd name="T42" fmla="*/ 0 w 398"/>
              <a:gd name="T43" fmla="*/ 198 h 397"/>
              <a:gd name="T44" fmla="*/ 5 w 398"/>
              <a:gd name="T45" fmla="*/ 205 h 397"/>
              <a:gd name="T46" fmla="*/ 8 w 398"/>
              <a:gd name="T47" fmla="*/ 198 h 397"/>
              <a:gd name="T48" fmla="*/ 5 w 398"/>
              <a:gd name="T49" fmla="*/ 192 h 397"/>
              <a:gd name="T50" fmla="*/ 396 w 398"/>
              <a:gd name="T51" fmla="*/ 226 h 397"/>
              <a:gd name="T52" fmla="*/ 388 w 398"/>
              <a:gd name="T53" fmla="*/ 226 h 397"/>
              <a:gd name="T54" fmla="*/ 387 w 398"/>
              <a:gd name="T55" fmla="*/ 250 h 397"/>
              <a:gd name="T56" fmla="*/ 334 w 398"/>
              <a:gd name="T57" fmla="*/ 334 h 397"/>
              <a:gd name="T58" fmla="*/ 321 w 398"/>
              <a:gd name="T59" fmla="*/ 355 h 397"/>
              <a:gd name="T60" fmla="*/ 2 w 398"/>
              <a:gd name="T61" fmla="*/ 226 h 397"/>
              <a:gd name="T62" fmla="*/ 80 w 398"/>
              <a:gd name="T63" fmla="*/ 348 h 397"/>
              <a:gd name="T64" fmla="*/ 61 w 398"/>
              <a:gd name="T65" fmla="*/ 335 h 397"/>
              <a:gd name="T66" fmla="*/ 14 w 398"/>
              <a:gd name="T67" fmla="*/ 247 h 397"/>
              <a:gd name="T68" fmla="*/ 2 w 398"/>
              <a:gd name="T69" fmla="*/ 226 h 397"/>
              <a:gd name="T70" fmla="*/ 96 w 398"/>
              <a:gd name="T71" fmla="*/ 363 h 397"/>
              <a:gd name="T72" fmla="*/ 105 w 398"/>
              <a:gd name="T73" fmla="*/ 374 h 397"/>
              <a:gd name="T74" fmla="*/ 106 w 398"/>
              <a:gd name="T75" fmla="*/ 366 h 397"/>
              <a:gd name="T76" fmla="*/ 298 w 398"/>
              <a:gd name="T77" fmla="*/ 362 h 397"/>
              <a:gd name="T78" fmla="*/ 291 w 398"/>
              <a:gd name="T79" fmla="*/ 370 h 397"/>
              <a:gd name="T80" fmla="*/ 304 w 398"/>
              <a:gd name="T81" fmla="*/ 367 h 397"/>
              <a:gd name="T82" fmla="*/ 298 w 398"/>
              <a:gd name="T83" fmla="*/ 362 h 397"/>
              <a:gd name="T84" fmla="*/ 249 w 398"/>
              <a:gd name="T85" fmla="*/ 383 h 397"/>
              <a:gd name="T86" fmla="*/ 199 w 398"/>
              <a:gd name="T87" fmla="*/ 393 h 397"/>
              <a:gd name="T88" fmla="*/ 149 w 398"/>
              <a:gd name="T89" fmla="*/ 383 h 397"/>
              <a:gd name="T90" fmla="*/ 125 w 398"/>
              <a:gd name="T91" fmla="*/ 383 h 397"/>
              <a:gd name="T92" fmla="*/ 274 w 398"/>
              <a:gd name="T93" fmla="*/ 383 h 397"/>
              <a:gd name="T94" fmla="*/ 199 w 398"/>
              <a:gd name="T95" fmla="*/ 0 h 397"/>
              <a:gd name="T96" fmla="*/ 129 w 398"/>
              <a:gd name="T97" fmla="*/ 21 h 397"/>
              <a:gd name="T98" fmla="*/ 150 w 398"/>
              <a:gd name="T99" fmla="*/ 10 h 397"/>
              <a:gd name="T100" fmla="*/ 248 w 398"/>
              <a:gd name="T101" fmla="*/ 10 h 397"/>
              <a:gd name="T102" fmla="*/ 269 w 398"/>
              <a:gd name="T103" fmla="*/ 21 h 397"/>
              <a:gd name="T104" fmla="*/ 199 w 398"/>
              <a:gd name="T105" fmla="*/ 0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98" h="397">
                <a:moveTo>
                  <a:pt x="293" y="23"/>
                </a:moveTo>
                <a:cubicBezTo>
                  <a:pt x="291" y="27"/>
                  <a:pt x="291" y="27"/>
                  <a:pt x="291" y="27"/>
                </a:cubicBezTo>
                <a:cubicBezTo>
                  <a:pt x="292" y="31"/>
                  <a:pt x="292" y="31"/>
                  <a:pt x="292" y="31"/>
                </a:cubicBezTo>
                <a:cubicBezTo>
                  <a:pt x="294" y="32"/>
                  <a:pt x="296" y="33"/>
                  <a:pt x="298" y="35"/>
                </a:cubicBezTo>
                <a:cubicBezTo>
                  <a:pt x="302" y="33"/>
                  <a:pt x="302" y="33"/>
                  <a:pt x="302" y="33"/>
                </a:cubicBezTo>
                <a:cubicBezTo>
                  <a:pt x="304" y="30"/>
                  <a:pt x="304" y="30"/>
                  <a:pt x="304" y="30"/>
                </a:cubicBezTo>
                <a:cubicBezTo>
                  <a:pt x="300" y="27"/>
                  <a:pt x="297" y="25"/>
                  <a:pt x="293" y="23"/>
                </a:cubicBezTo>
                <a:moveTo>
                  <a:pt x="105" y="23"/>
                </a:moveTo>
                <a:cubicBezTo>
                  <a:pt x="102" y="25"/>
                  <a:pt x="98" y="27"/>
                  <a:pt x="94" y="30"/>
                </a:cubicBezTo>
                <a:cubicBezTo>
                  <a:pt x="96" y="33"/>
                  <a:pt x="96" y="33"/>
                  <a:pt x="96" y="33"/>
                </a:cubicBezTo>
                <a:cubicBezTo>
                  <a:pt x="101" y="35"/>
                  <a:pt x="101" y="35"/>
                  <a:pt x="101" y="35"/>
                </a:cubicBezTo>
                <a:cubicBezTo>
                  <a:pt x="103" y="33"/>
                  <a:pt x="105" y="32"/>
                  <a:pt x="106" y="31"/>
                </a:cubicBezTo>
                <a:cubicBezTo>
                  <a:pt x="108" y="27"/>
                  <a:pt x="108" y="27"/>
                  <a:pt x="108" y="27"/>
                </a:cubicBezTo>
                <a:cubicBezTo>
                  <a:pt x="105" y="23"/>
                  <a:pt x="105" y="23"/>
                  <a:pt x="105" y="23"/>
                </a:cubicBezTo>
                <a:moveTo>
                  <a:pt x="321" y="42"/>
                </a:moveTo>
                <a:cubicBezTo>
                  <a:pt x="318" y="49"/>
                  <a:pt x="318" y="49"/>
                  <a:pt x="318" y="49"/>
                </a:cubicBezTo>
                <a:cubicBezTo>
                  <a:pt x="323" y="53"/>
                  <a:pt x="329" y="58"/>
                  <a:pt x="334" y="63"/>
                </a:cubicBezTo>
                <a:cubicBezTo>
                  <a:pt x="338" y="62"/>
                  <a:pt x="338" y="62"/>
                  <a:pt x="338" y="62"/>
                </a:cubicBezTo>
                <a:cubicBezTo>
                  <a:pt x="361" y="85"/>
                  <a:pt x="378" y="114"/>
                  <a:pt x="387" y="147"/>
                </a:cubicBezTo>
                <a:cubicBezTo>
                  <a:pt x="384" y="150"/>
                  <a:pt x="384" y="150"/>
                  <a:pt x="384" y="150"/>
                </a:cubicBezTo>
                <a:cubicBezTo>
                  <a:pt x="386" y="156"/>
                  <a:pt x="387" y="163"/>
                  <a:pt x="388" y="170"/>
                </a:cubicBezTo>
                <a:cubicBezTo>
                  <a:pt x="396" y="171"/>
                  <a:pt x="396" y="171"/>
                  <a:pt x="396" y="171"/>
                </a:cubicBezTo>
                <a:cubicBezTo>
                  <a:pt x="389" y="119"/>
                  <a:pt x="361" y="73"/>
                  <a:pt x="321" y="42"/>
                </a:cubicBezTo>
                <a:moveTo>
                  <a:pt x="77" y="42"/>
                </a:moveTo>
                <a:cubicBezTo>
                  <a:pt x="37" y="73"/>
                  <a:pt x="10" y="119"/>
                  <a:pt x="2" y="171"/>
                </a:cubicBezTo>
                <a:cubicBezTo>
                  <a:pt x="10" y="170"/>
                  <a:pt x="10" y="170"/>
                  <a:pt x="10" y="170"/>
                </a:cubicBezTo>
                <a:cubicBezTo>
                  <a:pt x="11" y="163"/>
                  <a:pt x="13" y="156"/>
                  <a:pt x="14" y="150"/>
                </a:cubicBezTo>
                <a:cubicBezTo>
                  <a:pt x="11" y="147"/>
                  <a:pt x="11" y="147"/>
                  <a:pt x="11" y="147"/>
                </a:cubicBezTo>
                <a:cubicBezTo>
                  <a:pt x="20" y="114"/>
                  <a:pt x="38" y="85"/>
                  <a:pt x="61" y="62"/>
                </a:cubicBezTo>
                <a:cubicBezTo>
                  <a:pt x="64" y="63"/>
                  <a:pt x="64" y="63"/>
                  <a:pt x="64" y="63"/>
                </a:cubicBezTo>
                <a:cubicBezTo>
                  <a:pt x="69" y="58"/>
                  <a:pt x="75" y="53"/>
                  <a:pt x="80" y="49"/>
                </a:cubicBezTo>
                <a:cubicBezTo>
                  <a:pt x="77" y="42"/>
                  <a:pt x="77" y="42"/>
                  <a:pt x="77" y="42"/>
                </a:cubicBezTo>
                <a:moveTo>
                  <a:pt x="398" y="192"/>
                </a:moveTo>
                <a:cubicBezTo>
                  <a:pt x="393" y="192"/>
                  <a:pt x="393" y="192"/>
                  <a:pt x="393" y="192"/>
                </a:cubicBezTo>
                <a:cubicBezTo>
                  <a:pt x="390" y="195"/>
                  <a:pt x="390" y="195"/>
                  <a:pt x="390" y="195"/>
                </a:cubicBezTo>
                <a:cubicBezTo>
                  <a:pt x="390" y="196"/>
                  <a:pt x="390" y="197"/>
                  <a:pt x="390" y="198"/>
                </a:cubicBezTo>
                <a:cubicBezTo>
                  <a:pt x="390" y="199"/>
                  <a:pt x="390" y="201"/>
                  <a:pt x="390" y="202"/>
                </a:cubicBezTo>
                <a:cubicBezTo>
                  <a:pt x="393" y="205"/>
                  <a:pt x="393" y="205"/>
                  <a:pt x="393" y="205"/>
                </a:cubicBezTo>
                <a:cubicBezTo>
                  <a:pt x="398" y="205"/>
                  <a:pt x="398" y="205"/>
                  <a:pt x="398" y="205"/>
                </a:cubicBezTo>
                <a:cubicBezTo>
                  <a:pt x="398" y="203"/>
                  <a:pt x="398" y="201"/>
                  <a:pt x="398" y="198"/>
                </a:cubicBezTo>
                <a:cubicBezTo>
                  <a:pt x="398" y="196"/>
                  <a:pt x="398" y="194"/>
                  <a:pt x="398" y="192"/>
                </a:cubicBezTo>
                <a:moveTo>
                  <a:pt x="5" y="192"/>
                </a:moveTo>
                <a:cubicBezTo>
                  <a:pt x="1" y="192"/>
                  <a:pt x="1" y="192"/>
                  <a:pt x="1" y="192"/>
                </a:cubicBezTo>
                <a:cubicBezTo>
                  <a:pt x="0" y="194"/>
                  <a:pt x="0" y="196"/>
                  <a:pt x="0" y="198"/>
                </a:cubicBezTo>
                <a:cubicBezTo>
                  <a:pt x="0" y="201"/>
                  <a:pt x="0" y="203"/>
                  <a:pt x="1" y="205"/>
                </a:cubicBezTo>
                <a:cubicBezTo>
                  <a:pt x="5" y="205"/>
                  <a:pt x="5" y="205"/>
                  <a:pt x="5" y="205"/>
                </a:cubicBezTo>
                <a:cubicBezTo>
                  <a:pt x="8" y="202"/>
                  <a:pt x="8" y="202"/>
                  <a:pt x="8" y="202"/>
                </a:cubicBezTo>
                <a:cubicBezTo>
                  <a:pt x="8" y="201"/>
                  <a:pt x="8" y="199"/>
                  <a:pt x="8" y="198"/>
                </a:cubicBezTo>
                <a:cubicBezTo>
                  <a:pt x="8" y="197"/>
                  <a:pt x="8" y="196"/>
                  <a:pt x="8" y="195"/>
                </a:cubicBezTo>
                <a:cubicBezTo>
                  <a:pt x="5" y="192"/>
                  <a:pt x="5" y="192"/>
                  <a:pt x="5" y="192"/>
                </a:cubicBezTo>
                <a:moveTo>
                  <a:pt x="396" y="226"/>
                </a:moveTo>
                <a:cubicBezTo>
                  <a:pt x="396" y="226"/>
                  <a:pt x="396" y="226"/>
                  <a:pt x="396" y="226"/>
                </a:cubicBezTo>
                <a:moveTo>
                  <a:pt x="396" y="226"/>
                </a:moveTo>
                <a:cubicBezTo>
                  <a:pt x="388" y="226"/>
                  <a:pt x="388" y="226"/>
                  <a:pt x="388" y="226"/>
                </a:cubicBezTo>
                <a:cubicBezTo>
                  <a:pt x="387" y="233"/>
                  <a:pt x="386" y="240"/>
                  <a:pt x="384" y="247"/>
                </a:cubicBezTo>
                <a:cubicBezTo>
                  <a:pt x="387" y="250"/>
                  <a:pt x="387" y="250"/>
                  <a:pt x="387" y="250"/>
                </a:cubicBezTo>
                <a:cubicBezTo>
                  <a:pt x="378" y="283"/>
                  <a:pt x="361" y="312"/>
                  <a:pt x="338" y="335"/>
                </a:cubicBezTo>
                <a:cubicBezTo>
                  <a:pt x="334" y="334"/>
                  <a:pt x="334" y="334"/>
                  <a:pt x="334" y="334"/>
                </a:cubicBezTo>
                <a:cubicBezTo>
                  <a:pt x="329" y="339"/>
                  <a:pt x="323" y="344"/>
                  <a:pt x="318" y="348"/>
                </a:cubicBezTo>
                <a:cubicBezTo>
                  <a:pt x="321" y="355"/>
                  <a:pt x="321" y="355"/>
                  <a:pt x="321" y="355"/>
                </a:cubicBezTo>
                <a:cubicBezTo>
                  <a:pt x="361" y="324"/>
                  <a:pt x="389" y="278"/>
                  <a:pt x="396" y="226"/>
                </a:cubicBezTo>
                <a:moveTo>
                  <a:pt x="2" y="226"/>
                </a:moveTo>
                <a:cubicBezTo>
                  <a:pt x="10" y="278"/>
                  <a:pt x="37" y="324"/>
                  <a:pt x="77" y="355"/>
                </a:cubicBezTo>
                <a:cubicBezTo>
                  <a:pt x="80" y="348"/>
                  <a:pt x="80" y="348"/>
                  <a:pt x="80" y="348"/>
                </a:cubicBezTo>
                <a:cubicBezTo>
                  <a:pt x="75" y="344"/>
                  <a:pt x="69" y="339"/>
                  <a:pt x="64" y="334"/>
                </a:cubicBezTo>
                <a:cubicBezTo>
                  <a:pt x="61" y="335"/>
                  <a:pt x="61" y="335"/>
                  <a:pt x="61" y="335"/>
                </a:cubicBezTo>
                <a:cubicBezTo>
                  <a:pt x="38" y="312"/>
                  <a:pt x="20" y="283"/>
                  <a:pt x="11" y="250"/>
                </a:cubicBezTo>
                <a:cubicBezTo>
                  <a:pt x="14" y="247"/>
                  <a:pt x="14" y="247"/>
                  <a:pt x="14" y="247"/>
                </a:cubicBezTo>
                <a:cubicBezTo>
                  <a:pt x="13" y="240"/>
                  <a:pt x="11" y="233"/>
                  <a:pt x="10" y="226"/>
                </a:cubicBezTo>
                <a:cubicBezTo>
                  <a:pt x="2" y="226"/>
                  <a:pt x="2" y="226"/>
                  <a:pt x="2" y="226"/>
                </a:cubicBezTo>
                <a:moveTo>
                  <a:pt x="101" y="362"/>
                </a:moveTo>
                <a:cubicBezTo>
                  <a:pt x="96" y="363"/>
                  <a:pt x="96" y="363"/>
                  <a:pt x="96" y="363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98" y="369"/>
                  <a:pt x="102" y="372"/>
                  <a:pt x="105" y="374"/>
                </a:cubicBezTo>
                <a:cubicBezTo>
                  <a:pt x="108" y="370"/>
                  <a:pt x="108" y="370"/>
                  <a:pt x="108" y="370"/>
                </a:cubicBezTo>
                <a:cubicBezTo>
                  <a:pt x="106" y="366"/>
                  <a:pt x="106" y="366"/>
                  <a:pt x="106" y="366"/>
                </a:cubicBezTo>
                <a:cubicBezTo>
                  <a:pt x="105" y="364"/>
                  <a:pt x="103" y="363"/>
                  <a:pt x="101" y="362"/>
                </a:cubicBezTo>
                <a:moveTo>
                  <a:pt x="298" y="362"/>
                </a:moveTo>
                <a:cubicBezTo>
                  <a:pt x="296" y="363"/>
                  <a:pt x="294" y="364"/>
                  <a:pt x="292" y="366"/>
                </a:cubicBezTo>
                <a:cubicBezTo>
                  <a:pt x="291" y="370"/>
                  <a:pt x="291" y="370"/>
                  <a:pt x="291" y="370"/>
                </a:cubicBezTo>
                <a:cubicBezTo>
                  <a:pt x="293" y="374"/>
                  <a:pt x="293" y="374"/>
                  <a:pt x="293" y="374"/>
                </a:cubicBezTo>
                <a:cubicBezTo>
                  <a:pt x="297" y="372"/>
                  <a:pt x="300" y="369"/>
                  <a:pt x="304" y="367"/>
                </a:cubicBezTo>
                <a:cubicBezTo>
                  <a:pt x="302" y="363"/>
                  <a:pt x="302" y="363"/>
                  <a:pt x="302" y="363"/>
                </a:cubicBezTo>
                <a:cubicBezTo>
                  <a:pt x="298" y="362"/>
                  <a:pt x="298" y="362"/>
                  <a:pt x="298" y="362"/>
                </a:cubicBezTo>
                <a:moveTo>
                  <a:pt x="269" y="376"/>
                </a:moveTo>
                <a:cubicBezTo>
                  <a:pt x="263" y="379"/>
                  <a:pt x="256" y="381"/>
                  <a:pt x="249" y="383"/>
                </a:cubicBezTo>
                <a:cubicBezTo>
                  <a:pt x="248" y="387"/>
                  <a:pt x="248" y="387"/>
                  <a:pt x="248" y="387"/>
                </a:cubicBezTo>
                <a:cubicBezTo>
                  <a:pt x="233" y="391"/>
                  <a:pt x="216" y="393"/>
                  <a:pt x="199" y="393"/>
                </a:cubicBezTo>
                <a:cubicBezTo>
                  <a:pt x="182" y="393"/>
                  <a:pt x="166" y="391"/>
                  <a:pt x="150" y="387"/>
                </a:cubicBezTo>
                <a:cubicBezTo>
                  <a:pt x="149" y="383"/>
                  <a:pt x="149" y="383"/>
                  <a:pt x="149" y="383"/>
                </a:cubicBezTo>
                <a:cubicBezTo>
                  <a:pt x="142" y="381"/>
                  <a:pt x="135" y="379"/>
                  <a:pt x="129" y="376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48" y="392"/>
                  <a:pt x="173" y="397"/>
                  <a:pt x="199" y="397"/>
                </a:cubicBezTo>
                <a:cubicBezTo>
                  <a:pt x="226" y="397"/>
                  <a:pt x="251" y="392"/>
                  <a:pt x="274" y="383"/>
                </a:cubicBezTo>
                <a:cubicBezTo>
                  <a:pt x="269" y="376"/>
                  <a:pt x="269" y="376"/>
                  <a:pt x="269" y="376"/>
                </a:cubicBezTo>
                <a:moveTo>
                  <a:pt x="199" y="0"/>
                </a:moveTo>
                <a:cubicBezTo>
                  <a:pt x="173" y="0"/>
                  <a:pt x="148" y="5"/>
                  <a:pt x="125" y="14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35" y="18"/>
                  <a:pt x="142" y="16"/>
                  <a:pt x="149" y="14"/>
                </a:cubicBezTo>
                <a:cubicBezTo>
                  <a:pt x="150" y="10"/>
                  <a:pt x="150" y="10"/>
                  <a:pt x="150" y="10"/>
                </a:cubicBezTo>
                <a:cubicBezTo>
                  <a:pt x="166" y="6"/>
                  <a:pt x="182" y="4"/>
                  <a:pt x="199" y="4"/>
                </a:cubicBezTo>
                <a:cubicBezTo>
                  <a:pt x="216" y="4"/>
                  <a:pt x="233" y="6"/>
                  <a:pt x="248" y="10"/>
                </a:cubicBezTo>
                <a:cubicBezTo>
                  <a:pt x="249" y="14"/>
                  <a:pt x="249" y="14"/>
                  <a:pt x="249" y="14"/>
                </a:cubicBezTo>
                <a:cubicBezTo>
                  <a:pt x="256" y="16"/>
                  <a:pt x="263" y="18"/>
                  <a:pt x="269" y="21"/>
                </a:cubicBezTo>
                <a:cubicBezTo>
                  <a:pt x="274" y="14"/>
                  <a:pt x="274" y="14"/>
                  <a:pt x="274" y="14"/>
                </a:cubicBezTo>
                <a:cubicBezTo>
                  <a:pt x="251" y="5"/>
                  <a:pt x="226" y="0"/>
                  <a:pt x="199" y="0"/>
                </a:cubicBezTo>
              </a:path>
            </a:pathLst>
          </a:custGeom>
          <a:solidFill>
            <a:srgbClr val="00CC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050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FD46AA7-61BC-4E48-9743-27E48107301F}"/>
              </a:ext>
            </a:extLst>
          </p:cNvPr>
          <p:cNvSpPr/>
          <p:nvPr/>
        </p:nvSpPr>
        <p:spPr>
          <a:xfrm>
            <a:off x="8486432" y="2309455"/>
            <a:ext cx="2902625" cy="2902626"/>
          </a:xfrm>
          <a:prstGeom prst="ellipse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26" name="Freeform 9">
            <a:extLst>
              <a:ext uri="{FF2B5EF4-FFF2-40B4-BE49-F238E27FC236}">
                <a16:creationId xmlns:a16="http://schemas.microsoft.com/office/drawing/2014/main" id="{9C279462-4B17-4BCA-B222-6B6182CF1E3E}"/>
              </a:ext>
            </a:extLst>
          </p:cNvPr>
          <p:cNvSpPr>
            <a:spLocks noEditPoints="1"/>
          </p:cNvSpPr>
          <p:nvPr/>
        </p:nvSpPr>
        <p:spPr bwMode="auto">
          <a:xfrm>
            <a:off x="8513207" y="2339682"/>
            <a:ext cx="2856853" cy="2835264"/>
          </a:xfrm>
          <a:custGeom>
            <a:avLst/>
            <a:gdLst>
              <a:gd name="T0" fmla="*/ 291 w 398"/>
              <a:gd name="T1" fmla="*/ 27 h 397"/>
              <a:gd name="T2" fmla="*/ 298 w 398"/>
              <a:gd name="T3" fmla="*/ 35 h 397"/>
              <a:gd name="T4" fmla="*/ 304 w 398"/>
              <a:gd name="T5" fmla="*/ 30 h 397"/>
              <a:gd name="T6" fmla="*/ 105 w 398"/>
              <a:gd name="T7" fmla="*/ 23 h 397"/>
              <a:gd name="T8" fmla="*/ 96 w 398"/>
              <a:gd name="T9" fmla="*/ 33 h 397"/>
              <a:gd name="T10" fmla="*/ 106 w 398"/>
              <a:gd name="T11" fmla="*/ 31 h 397"/>
              <a:gd name="T12" fmla="*/ 105 w 398"/>
              <a:gd name="T13" fmla="*/ 23 h 397"/>
              <a:gd name="T14" fmla="*/ 318 w 398"/>
              <a:gd name="T15" fmla="*/ 49 h 397"/>
              <a:gd name="T16" fmla="*/ 338 w 398"/>
              <a:gd name="T17" fmla="*/ 62 h 397"/>
              <a:gd name="T18" fmla="*/ 384 w 398"/>
              <a:gd name="T19" fmla="*/ 150 h 397"/>
              <a:gd name="T20" fmla="*/ 396 w 398"/>
              <a:gd name="T21" fmla="*/ 171 h 397"/>
              <a:gd name="T22" fmla="*/ 77 w 398"/>
              <a:gd name="T23" fmla="*/ 42 h 397"/>
              <a:gd name="T24" fmla="*/ 10 w 398"/>
              <a:gd name="T25" fmla="*/ 170 h 397"/>
              <a:gd name="T26" fmla="*/ 11 w 398"/>
              <a:gd name="T27" fmla="*/ 147 h 397"/>
              <a:gd name="T28" fmla="*/ 64 w 398"/>
              <a:gd name="T29" fmla="*/ 63 h 397"/>
              <a:gd name="T30" fmla="*/ 77 w 398"/>
              <a:gd name="T31" fmla="*/ 42 h 397"/>
              <a:gd name="T32" fmla="*/ 393 w 398"/>
              <a:gd name="T33" fmla="*/ 192 h 397"/>
              <a:gd name="T34" fmla="*/ 390 w 398"/>
              <a:gd name="T35" fmla="*/ 198 h 397"/>
              <a:gd name="T36" fmla="*/ 393 w 398"/>
              <a:gd name="T37" fmla="*/ 205 h 397"/>
              <a:gd name="T38" fmla="*/ 398 w 398"/>
              <a:gd name="T39" fmla="*/ 198 h 397"/>
              <a:gd name="T40" fmla="*/ 5 w 398"/>
              <a:gd name="T41" fmla="*/ 192 h 397"/>
              <a:gd name="T42" fmla="*/ 0 w 398"/>
              <a:gd name="T43" fmla="*/ 198 h 397"/>
              <a:gd name="T44" fmla="*/ 5 w 398"/>
              <a:gd name="T45" fmla="*/ 205 h 397"/>
              <a:gd name="T46" fmla="*/ 8 w 398"/>
              <a:gd name="T47" fmla="*/ 198 h 397"/>
              <a:gd name="T48" fmla="*/ 5 w 398"/>
              <a:gd name="T49" fmla="*/ 192 h 397"/>
              <a:gd name="T50" fmla="*/ 396 w 398"/>
              <a:gd name="T51" fmla="*/ 226 h 397"/>
              <a:gd name="T52" fmla="*/ 388 w 398"/>
              <a:gd name="T53" fmla="*/ 226 h 397"/>
              <a:gd name="T54" fmla="*/ 387 w 398"/>
              <a:gd name="T55" fmla="*/ 250 h 397"/>
              <a:gd name="T56" fmla="*/ 334 w 398"/>
              <a:gd name="T57" fmla="*/ 334 h 397"/>
              <a:gd name="T58" fmla="*/ 321 w 398"/>
              <a:gd name="T59" fmla="*/ 355 h 397"/>
              <a:gd name="T60" fmla="*/ 2 w 398"/>
              <a:gd name="T61" fmla="*/ 226 h 397"/>
              <a:gd name="T62" fmla="*/ 80 w 398"/>
              <a:gd name="T63" fmla="*/ 348 h 397"/>
              <a:gd name="T64" fmla="*/ 61 w 398"/>
              <a:gd name="T65" fmla="*/ 335 h 397"/>
              <a:gd name="T66" fmla="*/ 14 w 398"/>
              <a:gd name="T67" fmla="*/ 247 h 397"/>
              <a:gd name="T68" fmla="*/ 2 w 398"/>
              <a:gd name="T69" fmla="*/ 226 h 397"/>
              <a:gd name="T70" fmla="*/ 96 w 398"/>
              <a:gd name="T71" fmla="*/ 363 h 397"/>
              <a:gd name="T72" fmla="*/ 105 w 398"/>
              <a:gd name="T73" fmla="*/ 374 h 397"/>
              <a:gd name="T74" fmla="*/ 106 w 398"/>
              <a:gd name="T75" fmla="*/ 366 h 397"/>
              <a:gd name="T76" fmla="*/ 298 w 398"/>
              <a:gd name="T77" fmla="*/ 362 h 397"/>
              <a:gd name="T78" fmla="*/ 291 w 398"/>
              <a:gd name="T79" fmla="*/ 370 h 397"/>
              <a:gd name="T80" fmla="*/ 304 w 398"/>
              <a:gd name="T81" fmla="*/ 367 h 397"/>
              <a:gd name="T82" fmla="*/ 298 w 398"/>
              <a:gd name="T83" fmla="*/ 362 h 397"/>
              <a:gd name="T84" fmla="*/ 249 w 398"/>
              <a:gd name="T85" fmla="*/ 383 h 397"/>
              <a:gd name="T86" fmla="*/ 199 w 398"/>
              <a:gd name="T87" fmla="*/ 393 h 397"/>
              <a:gd name="T88" fmla="*/ 149 w 398"/>
              <a:gd name="T89" fmla="*/ 383 h 397"/>
              <a:gd name="T90" fmla="*/ 125 w 398"/>
              <a:gd name="T91" fmla="*/ 383 h 397"/>
              <a:gd name="T92" fmla="*/ 274 w 398"/>
              <a:gd name="T93" fmla="*/ 383 h 397"/>
              <a:gd name="T94" fmla="*/ 199 w 398"/>
              <a:gd name="T95" fmla="*/ 0 h 397"/>
              <a:gd name="T96" fmla="*/ 129 w 398"/>
              <a:gd name="T97" fmla="*/ 21 h 397"/>
              <a:gd name="T98" fmla="*/ 150 w 398"/>
              <a:gd name="T99" fmla="*/ 10 h 397"/>
              <a:gd name="T100" fmla="*/ 248 w 398"/>
              <a:gd name="T101" fmla="*/ 10 h 397"/>
              <a:gd name="T102" fmla="*/ 269 w 398"/>
              <a:gd name="T103" fmla="*/ 21 h 397"/>
              <a:gd name="T104" fmla="*/ 199 w 398"/>
              <a:gd name="T105" fmla="*/ 0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98" h="397">
                <a:moveTo>
                  <a:pt x="293" y="23"/>
                </a:moveTo>
                <a:cubicBezTo>
                  <a:pt x="291" y="27"/>
                  <a:pt x="291" y="27"/>
                  <a:pt x="291" y="27"/>
                </a:cubicBezTo>
                <a:cubicBezTo>
                  <a:pt x="292" y="31"/>
                  <a:pt x="292" y="31"/>
                  <a:pt x="292" y="31"/>
                </a:cubicBezTo>
                <a:cubicBezTo>
                  <a:pt x="294" y="32"/>
                  <a:pt x="296" y="33"/>
                  <a:pt x="298" y="35"/>
                </a:cubicBezTo>
                <a:cubicBezTo>
                  <a:pt x="302" y="33"/>
                  <a:pt x="302" y="33"/>
                  <a:pt x="302" y="33"/>
                </a:cubicBezTo>
                <a:cubicBezTo>
                  <a:pt x="304" y="30"/>
                  <a:pt x="304" y="30"/>
                  <a:pt x="304" y="30"/>
                </a:cubicBezTo>
                <a:cubicBezTo>
                  <a:pt x="300" y="27"/>
                  <a:pt x="297" y="25"/>
                  <a:pt x="293" y="23"/>
                </a:cubicBezTo>
                <a:moveTo>
                  <a:pt x="105" y="23"/>
                </a:moveTo>
                <a:cubicBezTo>
                  <a:pt x="102" y="25"/>
                  <a:pt x="98" y="27"/>
                  <a:pt x="94" y="30"/>
                </a:cubicBezTo>
                <a:cubicBezTo>
                  <a:pt x="96" y="33"/>
                  <a:pt x="96" y="33"/>
                  <a:pt x="96" y="33"/>
                </a:cubicBezTo>
                <a:cubicBezTo>
                  <a:pt x="101" y="35"/>
                  <a:pt x="101" y="35"/>
                  <a:pt x="101" y="35"/>
                </a:cubicBezTo>
                <a:cubicBezTo>
                  <a:pt x="103" y="33"/>
                  <a:pt x="105" y="32"/>
                  <a:pt x="106" y="31"/>
                </a:cubicBezTo>
                <a:cubicBezTo>
                  <a:pt x="108" y="27"/>
                  <a:pt x="108" y="27"/>
                  <a:pt x="108" y="27"/>
                </a:cubicBezTo>
                <a:cubicBezTo>
                  <a:pt x="105" y="23"/>
                  <a:pt x="105" y="23"/>
                  <a:pt x="105" y="23"/>
                </a:cubicBezTo>
                <a:moveTo>
                  <a:pt x="321" y="42"/>
                </a:moveTo>
                <a:cubicBezTo>
                  <a:pt x="318" y="49"/>
                  <a:pt x="318" y="49"/>
                  <a:pt x="318" y="49"/>
                </a:cubicBezTo>
                <a:cubicBezTo>
                  <a:pt x="323" y="53"/>
                  <a:pt x="329" y="58"/>
                  <a:pt x="334" y="63"/>
                </a:cubicBezTo>
                <a:cubicBezTo>
                  <a:pt x="338" y="62"/>
                  <a:pt x="338" y="62"/>
                  <a:pt x="338" y="62"/>
                </a:cubicBezTo>
                <a:cubicBezTo>
                  <a:pt x="361" y="85"/>
                  <a:pt x="378" y="114"/>
                  <a:pt x="387" y="147"/>
                </a:cubicBezTo>
                <a:cubicBezTo>
                  <a:pt x="384" y="150"/>
                  <a:pt x="384" y="150"/>
                  <a:pt x="384" y="150"/>
                </a:cubicBezTo>
                <a:cubicBezTo>
                  <a:pt x="386" y="156"/>
                  <a:pt x="387" y="163"/>
                  <a:pt x="388" y="170"/>
                </a:cubicBezTo>
                <a:cubicBezTo>
                  <a:pt x="396" y="171"/>
                  <a:pt x="396" y="171"/>
                  <a:pt x="396" y="171"/>
                </a:cubicBezTo>
                <a:cubicBezTo>
                  <a:pt x="389" y="119"/>
                  <a:pt x="361" y="73"/>
                  <a:pt x="321" y="42"/>
                </a:cubicBezTo>
                <a:moveTo>
                  <a:pt x="77" y="42"/>
                </a:moveTo>
                <a:cubicBezTo>
                  <a:pt x="37" y="73"/>
                  <a:pt x="10" y="119"/>
                  <a:pt x="2" y="171"/>
                </a:cubicBezTo>
                <a:cubicBezTo>
                  <a:pt x="10" y="170"/>
                  <a:pt x="10" y="170"/>
                  <a:pt x="10" y="170"/>
                </a:cubicBezTo>
                <a:cubicBezTo>
                  <a:pt x="11" y="163"/>
                  <a:pt x="13" y="156"/>
                  <a:pt x="14" y="150"/>
                </a:cubicBezTo>
                <a:cubicBezTo>
                  <a:pt x="11" y="147"/>
                  <a:pt x="11" y="147"/>
                  <a:pt x="11" y="147"/>
                </a:cubicBezTo>
                <a:cubicBezTo>
                  <a:pt x="20" y="114"/>
                  <a:pt x="38" y="85"/>
                  <a:pt x="61" y="62"/>
                </a:cubicBezTo>
                <a:cubicBezTo>
                  <a:pt x="64" y="63"/>
                  <a:pt x="64" y="63"/>
                  <a:pt x="64" y="63"/>
                </a:cubicBezTo>
                <a:cubicBezTo>
                  <a:pt x="69" y="58"/>
                  <a:pt x="75" y="53"/>
                  <a:pt x="80" y="49"/>
                </a:cubicBezTo>
                <a:cubicBezTo>
                  <a:pt x="77" y="42"/>
                  <a:pt x="77" y="42"/>
                  <a:pt x="77" y="42"/>
                </a:cubicBezTo>
                <a:moveTo>
                  <a:pt x="398" y="192"/>
                </a:moveTo>
                <a:cubicBezTo>
                  <a:pt x="393" y="192"/>
                  <a:pt x="393" y="192"/>
                  <a:pt x="393" y="192"/>
                </a:cubicBezTo>
                <a:cubicBezTo>
                  <a:pt x="390" y="195"/>
                  <a:pt x="390" y="195"/>
                  <a:pt x="390" y="195"/>
                </a:cubicBezTo>
                <a:cubicBezTo>
                  <a:pt x="390" y="196"/>
                  <a:pt x="390" y="197"/>
                  <a:pt x="390" y="198"/>
                </a:cubicBezTo>
                <a:cubicBezTo>
                  <a:pt x="390" y="199"/>
                  <a:pt x="390" y="201"/>
                  <a:pt x="390" y="202"/>
                </a:cubicBezTo>
                <a:cubicBezTo>
                  <a:pt x="393" y="205"/>
                  <a:pt x="393" y="205"/>
                  <a:pt x="393" y="205"/>
                </a:cubicBezTo>
                <a:cubicBezTo>
                  <a:pt x="398" y="205"/>
                  <a:pt x="398" y="205"/>
                  <a:pt x="398" y="205"/>
                </a:cubicBezTo>
                <a:cubicBezTo>
                  <a:pt x="398" y="203"/>
                  <a:pt x="398" y="201"/>
                  <a:pt x="398" y="198"/>
                </a:cubicBezTo>
                <a:cubicBezTo>
                  <a:pt x="398" y="196"/>
                  <a:pt x="398" y="194"/>
                  <a:pt x="398" y="192"/>
                </a:cubicBezTo>
                <a:moveTo>
                  <a:pt x="5" y="192"/>
                </a:moveTo>
                <a:cubicBezTo>
                  <a:pt x="1" y="192"/>
                  <a:pt x="1" y="192"/>
                  <a:pt x="1" y="192"/>
                </a:cubicBezTo>
                <a:cubicBezTo>
                  <a:pt x="0" y="194"/>
                  <a:pt x="0" y="196"/>
                  <a:pt x="0" y="198"/>
                </a:cubicBezTo>
                <a:cubicBezTo>
                  <a:pt x="0" y="201"/>
                  <a:pt x="0" y="203"/>
                  <a:pt x="1" y="205"/>
                </a:cubicBezTo>
                <a:cubicBezTo>
                  <a:pt x="5" y="205"/>
                  <a:pt x="5" y="205"/>
                  <a:pt x="5" y="205"/>
                </a:cubicBezTo>
                <a:cubicBezTo>
                  <a:pt x="8" y="202"/>
                  <a:pt x="8" y="202"/>
                  <a:pt x="8" y="202"/>
                </a:cubicBezTo>
                <a:cubicBezTo>
                  <a:pt x="8" y="201"/>
                  <a:pt x="8" y="199"/>
                  <a:pt x="8" y="198"/>
                </a:cubicBezTo>
                <a:cubicBezTo>
                  <a:pt x="8" y="197"/>
                  <a:pt x="8" y="196"/>
                  <a:pt x="8" y="195"/>
                </a:cubicBezTo>
                <a:cubicBezTo>
                  <a:pt x="5" y="192"/>
                  <a:pt x="5" y="192"/>
                  <a:pt x="5" y="192"/>
                </a:cubicBezTo>
                <a:moveTo>
                  <a:pt x="396" y="226"/>
                </a:moveTo>
                <a:cubicBezTo>
                  <a:pt x="396" y="226"/>
                  <a:pt x="396" y="226"/>
                  <a:pt x="396" y="226"/>
                </a:cubicBezTo>
                <a:moveTo>
                  <a:pt x="396" y="226"/>
                </a:moveTo>
                <a:cubicBezTo>
                  <a:pt x="388" y="226"/>
                  <a:pt x="388" y="226"/>
                  <a:pt x="388" y="226"/>
                </a:cubicBezTo>
                <a:cubicBezTo>
                  <a:pt x="387" y="233"/>
                  <a:pt x="386" y="240"/>
                  <a:pt x="384" y="247"/>
                </a:cubicBezTo>
                <a:cubicBezTo>
                  <a:pt x="387" y="250"/>
                  <a:pt x="387" y="250"/>
                  <a:pt x="387" y="250"/>
                </a:cubicBezTo>
                <a:cubicBezTo>
                  <a:pt x="378" y="283"/>
                  <a:pt x="361" y="312"/>
                  <a:pt x="338" y="335"/>
                </a:cubicBezTo>
                <a:cubicBezTo>
                  <a:pt x="334" y="334"/>
                  <a:pt x="334" y="334"/>
                  <a:pt x="334" y="334"/>
                </a:cubicBezTo>
                <a:cubicBezTo>
                  <a:pt x="329" y="339"/>
                  <a:pt x="323" y="344"/>
                  <a:pt x="318" y="348"/>
                </a:cubicBezTo>
                <a:cubicBezTo>
                  <a:pt x="321" y="355"/>
                  <a:pt x="321" y="355"/>
                  <a:pt x="321" y="355"/>
                </a:cubicBezTo>
                <a:cubicBezTo>
                  <a:pt x="361" y="324"/>
                  <a:pt x="389" y="278"/>
                  <a:pt x="396" y="226"/>
                </a:cubicBezTo>
                <a:moveTo>
                  <a:pt x="2" y="226"/>
                </a:moveTo>
                <a:cubicBezTo>
                  <a:pt x="10" y="278"/>
                  <a:pt x="37" y="324"/>
                  <a:pt x="77" y="355"/>
                </a:cubicBezTo>
                <a:cubicBezTo>
                  <a:pt x="80" y="348"/>
                  <a:pt x="80" y="348"/>
                  <a:pt x="80" y="348"/>
                </a:cubicBezTo>
                <a:cubicBezTo>
                  <a:pt x="75" y="344"/>
                  <a:pt x="69" y="339"/>
                  <a:pt x="64" y="334"/>
                </a:cubicBezTo>
                <a:cubicBezTo>
                  <a:pt x="61" y="335"/>
                  <a:pt x="61" y="335"/>
                  <a:pt x="61" y="335"/>
                </a:cubicBezTo>
                <a:cubicBezTo>
                  <a:pt x="38" y="312"/>
                  <a:pt x="20" y="283"/>
                  <a:pt x="11" y="250"/>
                </a:cubicBezTo>
                <a:cubicBezTo>
                  <a:pt x="14" y="247"/>
                  <a:pt x="14" y="247"/>
                  <a:pt x="14" y="247"/>
                </a:cubicBezTo>
                <a:cubicBezTo>
                  <a:pt x="13" y="240"/>
                  <a:pt x="11" y="233"/>
                  <a:pt x="10" y="226"/>
                </a:cubicBezTo>
                <a:cubicBezTo>
                  <a:pt x="2" y="226"/>
                  <a:pt x="2" y="226"/>
                  <a:pt x="2" y="226"/>
                </a:cubicBezTo>
                <a:moveTo>
                  <a:pt x="101" y="362"/>
                </a:moveTo>
                <a:cubicBezTo>
                  <a:pt x="96" y="363"/>
                  <a:pt x="96" y="363"/>
                  <a:pt x="96" y="363"/>
                </a:cubicBezTo>
                <a:cubicBezTo>
                  <a:pt x="94" y="367"/>
                  <a:pt x="94" y="367"/>
                  <a:pt x="94" y="367"/>
                </a:cubicBezTo>
                <a:cubicBezTo>
                  <a:pt x="98" y="369"/>
                  <a:pt x="102" y="372"/>
                  <a:pt x="105" y="374"/>
                </a:cubicBezTo>
                <a:cubicBezTo>
                  <a:pt x="108" y="370"/>
                  <a:pt x="108" y="370"/>
                  <a:pt x="108" y="370"/>
                </a:cubicBezTo>
                <a:cubicBezTo>
                  <a:pt x="106" y="366"/>
                  <a:pt x="106" y="366"/>
                  <a:pt x="106" y="366"/>
                </a:cubicBezTo>
                <a:cubicBezTo>
                  <a:pt x="105" y="364"/>
                  <a:pt x="103" y="363"/>
                  <a:pt x="101" y="362"/>
                </a:cubicBezTo>
                <a:moveTo>
                  <a:pt x="298" y="362"/>
                </a:moveTo>
                <a:cubicBezTo>
                  <a:pt x="296" y="363"/>
                  <a:pt x="294" y="364"/>
                  <a:pt x="292" y="366"/>
                </a:cubicBezTo>
                <a:cubicBezTo>
                  <a:pt x="291" y="370"/>
                  <a:pt x="291" y="370"/>
                  <a:pt x="291" y="370"/>
                </a:cubicBezTo>
                <a:cubicBezTo>
                  <a:pt x="293" y="374"/>
                  <a:pt x="293" y="374"/>
                  <a:pt x="293" y="374"/>
                </a:cubicBezTo>
                <a:cubicBezTo>
                  <a:pt x="297" y="372"/>
                  <a:pt x="300" y="369"/>
                  <a:pt x="304" y="367"/>
                </a:cubicBezTo>
                <a:cubicBezTo>
                  <a:pt x="302" y="363"/>
                  <a:pt x="302" y="363"/>
                  <a:pt x="302" y="363"/>
                </a:cubicBezTo>
                <a:cubicBezTo>
                  <a:pt x="298" y="362"/>
                  <a:pt x="298" y="362"/>
                  <a:pt x="298" y="362"/>
                </a:cubicBezTo>
                <a:moveTo>
                  <a:pt x="269" y="376"/>
                </a:moveTo>
                <a:cubicBezTo>
                  <a:pt x="263" y="379"/>
                  <a:pt x="256" y="381"/>
                  <a:pt x="249" y="383"/>
                </a:cubicBezTo>
                <a:cubicBezTo>
                  <a:pt x="248" y="387"/>
                  <a:pt x="248" y="387"/>
                  <a:pt x="248" y="387"/>
                </a:cubicBezTo>
                <a:cubicBezTo>
                  <a:pt x="233" y="391"/>
                  <a:pt x="216" y="393"/>
                  <a:pt x="199" y="393"/>
                </a:cubicBezTo>
                <a:cubicBezTo>
                  <a:pt x="182" y="393"/>
                  <a:pt x="166" y="391"/>
                  <a:pt x="150" y="387"/>
                </a:cubicBezTo>
                <a:cubicBezTo>
                  <a:pt x="149" y="383"/>
                  <a:pt x="149" y="383"/>
                  <a:pt x="149" y="383"/>
                </a:cubicBezTo>
                <a:cubicBezTo>
                  <a:pt x="142" y="381"/>
                  <a:pt x="135" y="379"/>
                  <a:pt x="129" y="376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48" y="392"/>
                  <a:pt x="173" y="397"/>
                  <a:pt x="199" y="397"/>
                </a:cubicBezTo>
                <a:cubicBezTo>
                  <a:pt x="226" y="397"/>
                  <a:pt x="251" y="392"/>
                  <a:pt x="274" y="383"/>
                </a:cubicBezTo>
                <a:cubicBezTo>
                  <a:pt x="269" y="376"/>
                  <a:pt x="269" y="376"/>
                  <a:pt x="269" y="376"/>
                </a:cubicBezTo>
                <a:moveTo>
                  <a:pt x="199" y="0"/>
                </a:moveTo>
                <a:cubicBezTo>
                  <a:pt x="173" y="0"/>
                  <a:pt x="148" y="5"/>
                  <a:pt x="125" y="14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35" y="18"/>
                  <a:pt x="142" y="16"/>
                  <a:pt x="149" y="14"/>
                </a:cubicBezTo>
                <a:cubicBezTo>
                  <a:pt x="150" y="10"/>
                  <a:pt x="150" y="10"/>
                  <a:pt x="150" y="10"/>
                </a:cubicBezTo>
                <a:cubicBezTo>
                  <a:pt x="166" y="6"/>
                  <a:pt x="182" y="4"/>
                  <a:pt x="199" y="4"/>
                </a:cubicBezTo>
                <a:cubicBezTo>
                  <a:pt x="216" y="4"/>
                  <a:pt x="233" y="6"/>
                  <a:pt x="248" y="10"/>
                </a:cubicBezTo>
                <a:cubicBezTo>
                  <a:pt x="249" y="14"/>
                  <a:pt x="249" y="14"/>
                  <a:pt x="249" y="14"/>
                </a:cubicBezTo>
                <a:cubicBezTo>
                  <a:pt x="256" y="16"/>
                  <a:pt x="263" y="18"/>
                  <a:pt x="269" y="21"/>
                </a:cubicBezTo>
                <a:cubicBezTo>
                  <a:pt x="274" y="14"/>
                  <a:pt x="274" y="14"/>
                  <a:pt x="274" y="14"/>
                </a:cubicBezTo>
                <a:cubicBezTo>
                  <a:pt x="251" y="5"/>
                  <a:pt x="226" y="0"/>
                  <a:pt x="199" y="0"/>
                </a:cubicBezTo>
              </a:path>
            </a:pathLst>
          </a:custGeom>
          <a:solidFill>
            <a:srgbClr val="00CC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05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57ED66F-4D02-4595-AB1F-D6A480C72F06}"/>
              </a:ext>
            </a:extLst>
          </p:cNvPr>
          <p:cNvSpPr/>
          <p:nvPr/>
        </p:nvSpPr>
        <p:spPr>
          <a:xfrm>
            <a:off x="998624" y="4028310"/>
            <a:ext cx="2511266" cy="481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请输入文本内容，以一段话的形式，进行描述，尽量保证观点传达清晰。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3B70B-2589-4634-8669-34C6C5D1FB4A}"/>
              </a:ext>
            </a:extLst>
          </p:cNvPr>
          <p:cNvSpPr/>
          <p:nvPr/>
        </p:nvSpPr>
        <p:spPr>
          <a:xfrm>
            <a:off x="9075969" y="356032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rgbClr val="00CC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zh-CN" altLang="en-US" sz="2400" b="1" dirty="0">
              <a:solidFill>
                <a:srgbClr val="00CC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箭头: V 形 31">
            <a:extLst>
              <a:ext uri="{FF2B5EF4-FFF2-40B4-BE49-F238E27FC236}">
                <a16:creationId xmlns:a16="http://schemas.microsoft.com/office/drawing/2014/main" id="{2EEA7554-2490-4147-BCC7-49E096E5DBDA}"/>
              </a:ext>
            </a:extLst>
          </p:cNvPr>
          <p:cNvSpPr/>
          <p:nvPr/>
        </p:nvSpPr>
        <p:spPr>
          <a:xfrm>
            <a:off x="3929453" y="3677871"/>
            <a:ext cx="446425" cy="346085"/>
          </a:xfrm>
          <a:prstGeom prst="chevron">
            <a:avLst>
              <a:gd name="adj" fmla="val 48762"/>
            </a:avLst>
          </a:prstGeom>
          <a:solidFill>
            <a:srgbClr val="00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DF7FBEC8-CFC5-4D24-A0F2-8A4733D861DD}"/>
              </a:ext>
            </a:extLst>
          </p:cNvPr>
          <p:cNvSpPr/>
          <p:nvPr/>
        </p:nvSpPr>
        <p:spPr>
          <a:xfrm>
            <a:off x="1392488" y="356032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CC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en-US" altLang="zh-CN" sz="2400" b="1" dirty="0">
              <a:solidFill>
                <a:srgbClr val="00CC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BE7C063-EB78-423F-9FF9-F66C9B436C00}"/>
              </a:ext>
            </a:extLst>
          </p:cNvPr>
          <p:cNvSpPr/>
          <p:nvPr/>
        </p:nvSpPr>
        <p:spPr>
          <a:xfrm>
            <a:off x="5234226" y="3560322"/>
            <a:ext cx="17235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rgbClr val="00CC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zh-CN" altLang="en-US" sz="2400" b="1" dirty="0">
              <a:solidFill>
                <a:srgbClr val="00CC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0F22A3F2-C28D-4DFA-8817-57645E6847CE}"/>
              </a:ext>
            </a:extLst>
          </p:cNvPr>
          <p:cNvGrpSpPr/>
          <p:nvPr/>
        </p:nvGrpSpPr>
        <p:grpSpPr>
          <a:xfrm>
            <a:off x="2072155" y="2904241"/>
            <a:ext cx="440323" cy="385099"/>
            <a:chOff x="12907963" y="3013075"/>
            <a:chExt cx="949325" cy="830263"/>
          </a:xfrm>
          <a:solidFill>
            <a:srgbClr val="00CCFF"/>
          </a:solidFill>
        </p:grpSpPr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5683D309-FE46-4EC3-9B90-0F663C6BBA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523913" y="3314700"/>
              <a:ext cx="333375" cy="236538"/>
            </a:xfrm>
            <a:custGeom>
              <a:avLst/>
              <a:gdLst>
                <a:gd name="T0" fmla="*/ 420 w 1151"/>
                <a:gd name="T1" fmla="*/ 819 h 819"/>
                <a:gd name="T2" fmla="*/ 351 w 1151"/>
                <a:gd name="T3" fmla="*/ 789 h 819"/>
                <a:gd name="T4" fmla="*/ 33 w 1151"/>
                <a:gd name="T5" fmla="*/ 445 h 819"/>
                <a:gd name="T6" fmla="*/ 10 w 1151"/>
                <a:gd name="T7" fmla="*/ 350 h 819"/>
                <a:gd name="T8" fmla="*/ 82 w 1151"/>
                <a:gd name="T9" fmla="*/ 285 h 819"/>
                <a:gd name="T10" fmla="*/ 105 w 1151"/>
                <a:gd name="T11" fmla="*/ 281 h 819"/>
                <a:gd name="T12" fmla="*/ 177 w 1151"/>
                <a:gd name="T13" fmla="*/ 314 h 819"/>
                <a:gd name="T14" fmla="*/ 426 w 1151"/>
                <a:gd name="T15" fmla="*/ 583 h 819"/>
                <a:gd name="T16" fmla="*/ 983 w 1151"/>
                <a:gd name="T17" fmla="*/ 26 h 819"/>
                <a:gd name="T18" fmla="*/ 1052 w 1151"/>
                <a:gd name="T19" fmla="*/ 0 h 819"/>
                <a:gd name="T20" fmla="*/ 1121 w 1151"/>
                <a:gd name="T21" fmla="*/ 26 h 819"/>
                <a:gd name="T22" fmla="*/ 1151 w 1151"/>
                <a:gd name="T23" fmla="*/ 101 h 819"/>
                <a:gd name="T24" fmla="*/ 1114 w 1151"/>
                <a:gd name="T25" fmla="*/ 170 h 819"/>
                <a:gd name="T26" fmla="*/ 485 w 1151"/>
                <a:gd name="T27" fmla="*/ 789 h 819"/>
                <a:gd name="T28" fmla="*/ 420 w 1151"/>
                <a:gd name="T29" fmla="*/ 819 h 819"/>
                <a:gd name="T30" fmla="*/ 420 w 1151"/>
                <a:gd name="T31" fmla="*/ 819 h 819"/>
                <a:gd name="T32" fmla="*/ 420 w 1151"/>
                <a:gd name="T33" fmla="*/ 819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51" h="819">
                  <a:moveTo>
                    <a:pt x="420" y="819"/>
                  </a:moveTo>
                  <a:cubicBezTo>
                    <a:pt x="394" y="819"/>
                    <a:pt x="371" y="809"/>
                    <a:pt x="351" y="789"/>
                  </a:cubicBezTo>
                  <a:cubicBezTo>
                    <a:pt x="33" y="445"/>
                    <a:pt x="33" y="445"/>
                    <a:pt x="33" y="445"/>
                  </a:cubicBezTo>
                  <a:cubicBezTo>
                    <a:pt x="10" y="419"/>
                    <a:pt x="0" y="383"/>
                    <a:pt x="10" y="350"/>
                  </a:cubicBezTo>
                  <a:cubicBezTo>
                    <a:pt x="20" y="317"/>
                    <a:pt x="46" y="291"/>
                    <a:pt x="82" y="285"/>
                  </a:cubicBezTo>
                  <a:cubicBezTo>
                    <a:pt x="89" y="281"/>
                    <a:pt x="95" y="281"/>
                    <a:pt x="105" y="281"/>
                  </a:cubicBezTo>
                  <a:cubicBezTo>
                    <a:pt x="131" y="281"/>
                    <a:pt x="158" y="291"/>
                    <a:pt x="177" y="314"/>
                  </a:cubicBezTo>
                  <a:cubicBezTo>
                    <a:pt x="426" y="583"/>
                    <a:pt x="426" y="583"/>
                    <a:pt x="426" y="583"/>
                  </a:cubicBezTo>
                  <a:cubicBezTo>
                    <a:pt x="983" y="26"/>
                    <a:pt x="983" y="26"/>
                    <a:pt x="983" y="26"/>
                  </a:cubicBezTo>
                  <a:cubicBezTo>
                    <a:pt x="1003" y="9"/>
                    <a:pt x="1026" y="0"/>
                    <a:pt x="1052" y="0"/>
                  </a:cubicBezTo>
                  <a:cubicBezTo>
                    <a:pt x="1078" y="0"/>
                    <a:pt x="1101" y="9"/>
                    <a:pt x="1121" y="26"/>
                  </a:cubicBezTo>
                  <a:cubicBezTo>
                    <a:pt x="1141" y="45"/>
                    <a:pt x="1151" y="72"/>
                    <a:pt x="1151" y="101"/>
                  </a:cubicBezTo>
                  <a:cubicBezTo>
                    <a:pt x="1147" y="127"/>
                    <a:pt x="1134" y="154"/>
                    <a:pt x="1114" y="170"/>
                  </a:cubicBezTo>
                  <a:cubicBezTo>
                    <a:pt x="485" y="789"/>
                    <a:pt x="485" y="789"/>
                    <a:pt x="485" y="789"/>
                  </a:cubicBezTo>
                  <a:cubicBezTo>
                    <a:pt x="469" y="809"/>
                    <a:pt x="443" y="819"/>
                    <a:pt x="420" y="819"/>
                  </a:cubicBezTo>
                  <a:close/>
                  <a:moveTo>
                    <a:pt x="420" y="819"/>
                  </a:moveTo>
                  <a:cubicBezTo>
                    <a:pt x="420" y="819"/>
                    <a:pt x="420" y="819"/>
                    <a:pt x="420" y="8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DF195CE8-0643-4E79-85E2-34FD466082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07963" y="3013075"/>
              <a:ext cx="779463" cy="830263"/>
            </a:xfrm>
            <a:custGeom>
              <a:avLst/>
              <a:gdLst>
                <a:gd name="T0" fmla="*/ 1304 w 2687"/>
                <a:gd name="T1" fmla="*/ 2884 h 2884"/>
                <a:gd name="T2" fmla="*/ 1258 w 2687"/>
                <a:gd name="T3" fmla="*/ 2867 h 2884"/>
                <a:gd name="T4" fmla="*/ 1222 w 2687"/>
                <a:gd name="T5" fmla="*/ 2854 h 2884"/>
                <a:gd name="T6" fmla="*/ 157 w 2687"/>
                <a:gd name="T7" fmla="*/ 2349 h 2884"/>
                <a:gd name="T8" fmla="*/ 0 w 2687"/>
                <a:gd name="T9" fmla="*/ 2100 h 2884"/>
                <a:gd name="T10" fmla="*/ 0 w 2687"/>
                <a:gd name="T11" fmla="*/ 780 h 2884"/>
                <a:gd name="T12" fmla="*/ 157 w 2687"/>
                <a:gd name="T13" fmla="*/ 531 h 2884"/>
                <a:gd name="T14" fmla="*/ 1222 w 2687"/>
                <a:gd name="T15" fmla="*/ 26 h 2884"/>
                <a:gd name="T16" fmla="*/ 1343 w 2687"/>
                <a:gd name="T17" fmla="*/ 0 h 2884"/>
                <a:gd name="T18" fmla="*/ 1465 w 2687"/>
                <a:gd name="T19" fmla="*/ 29 h 2884"/>
                <a:gd name="T20" fmla="*/ 2530 w 2687"/>
                <a:gd name="T21" fmla="*/ 534 h 2884"/>
                <a:gd name="T22" fmla="*/ 2687 w 2687"/>
                <a:gd name="T23" fmla="*/ 783 h 2884"/>
                <a:gd name="T24" fmla="*/ 2687 w 2687"/>
                <a:gd name="T25" fmla="*/ 1307 h 2884"/>
                <a:gd name="T26" fmla="*/ 2592 w 2687"/>
                <a:gd name="T27" fmla="*/ 1402 h 2884"/>
                <a:gd name="T28" fmla="*/ 2497 w 2687"/>
                <a:gd name="T29" fmla="*/ 1307 h 2884"/>
                <a:gd name="T30" fmla="*/ 2497 w 2687"/>
                <a:gd name="T31" fmla="*/ 872 h 2884"/>
                <a:gd name="T32" fmla="*/ 1448 w 2687"/>
                <a:gd name="T33" fmla="*/ 1366 h 2884"/>
                <a:gd name="T34" fmla="*/ 1406 w 2687"/>
                <a:gd name="T35" fmla="*/ 1380 h 2884"/>
                <a:gd name="T36" fmla="*/ 1406 w 2687"/>
                <a:gd name="T37" fmla="*/ 2667 h 2884"/>
                <a:gd name="T38" fmla="*/ 2448 w 2687"/>
                <a:gd name="T39" fmla="*/ 2176 h 2884"/>
                <a:gd name="T40" fmla="*/ 2490 w 2687"/>
                <a:gd name="T41" fmla="*/ 2100 h 2884"/>
                <a:gd name="T42" fmla="*/ 2490 w 2687"/>
                <a:gd name="T43" fmla="*/ 2048 h 2884"/>
                <a:gd name="T44" fmla="*/ 2585 w 2687"/>
                <a:gd name="T45" fmla="*/ 1953 h 2884"/>
                <a:gd name="T46" fmla="*/ 2680 w 2687"/>
                <a:gd name="T47" fmla="*/ 2048 h 2884"/>
                <a:gd name="T48" fmla="*/ 2680 w 2687"/>
                <a:gd name="T49" fmla="*/ 2100 h 2884"/>
                <a:gd name="T50" fmla="*/ 2523 w 2687"/>
                <a:gd name="T51" fmla="*/ 2349 h 2884"/>
                <a:gd name="T52" fmla="*/ 1461 w 2687"/>
                <a:gd name="T53" fmla="*/ 2854 h 2884"/>
                <a:gd name="T54" fmla="*/ 1343 w 2687"/>
                <a:gd name="T55" fmla="*/ 2884 h 2884"/>
                <a:gd name="T56" fmla="*/ 1304 w 2687"/>
                <a:gd name="T57" fmla="*/ 2884 h 2884"/>
                <a:gd name="T58" fmla="*/ 187 w 2687"/>
                <a:gd name="T59" fmla="*/ 2100 h 2884"/>
                <a:gd name="T60" fmla="*/ 236 w 2687"/>
                <a:gd name="T61" fmla="*/ 2176 h 2884"/>
                <a:gd name="T62" fmla="*/ 1212 w 2687"/>
                <a:gd name="T63" fmla="*/ 2635 h 2884"/>
                <a:gd name="T64" fmla="*/ 1212 w 2687"/>
                <a:gd name="T65" fmla="*/ 1373 h 2884"/>
                <a:gd name="T66" fmla="*/ 793 w 2687"/>
                <a:gd name="T67" fmla="*/ 1176 h 2884"/>
                <a:gd name="T68" fmla="*/ 793 w 2687"/>
                <a:gd name="T69" fmla="*/ 1373 h 2884"/>
                <a:gd name="T70" fmla="*/ 698 w 2687"/>
                <a:gd name="T71" fmla="*/ 1468 h 2884"/>
                <a:gd name="T72" fmla="*/ 603 w 2687"/>
                <a:gd name="T73" fmla="*/ 1373 h 2884"/>
                <a:gd name="T74" fmla="*/ 603 w 2687"/>
                <a:gd name="T75" fmla="*/ 1081 h 2884"/>
                <a:gd name="T76" fmla="*/ 190 w 2687"/>
                <a:gd name="T77" fmla="*/ 885 h 2884"/>
                <a:gd name="T78" fmla="*/ 190 w 2687"/>
                <a:gd name="T79" fmla="*/ 2100 h 2884"/>
                <a:gd name="T80" fmla="*/ 187 w 2687"/>
                <a:gd name="T81" fmla="*/ 2100 h 2884"/>
                <a:gd name="T82" fmla="*/ 872 w 2687"/>
                <a:gd name="T83" fmla="*/ 990 h 2884"/>
                <a:gd name="T84" fmla="*/ 1294 w 2687"/>
                <a:gd name="T85" fmla="*/ 1193 h 2884"/>
                <a:gd name="T86" fmla="*/ 1330 w 2687"/>
                <a:gd name="T87" fmla="*/ 1199 h 2884"/>
                <a:gd name="T88" fmla="*/ 1366 w 2687"/>
                <a:gd name="T89" fmla="*/ 1193 h 2884"/>
                <a:gd name="T90" fmla="*/ 2418 w 2687"/>
                <a:gd name="T91" fmla="*/ 695 h 2884"/>
                <a:gd name="T92" fmla="*/ 2005 w 2687"/>
                <a:gd name="T93" fmla="*/ 492 h 2884"/>
                <a:gd name="T94" fmla="*/ 872 w 2687"/>
                <a:gd name="T95" fmla="*/ 990 h 2884"/>
                <a:gd name="T96" fmla="*/ 1337 w 2687"/>
                <a:gd name="T97" fmla="*/ 200 h 2884"/>
                <a:gd name="T98" fmla="*/ 1301 w 2687"/>
                <a:gd name="T99" fmla="*/ 206 h 2884"/>
                <a:gd name="T100" fmla="*/ 252 w 2687"/>
                <a:gd name="T101" fmla="*/ 705 h 2884"/>
                <a:gd name="T102" fmla="*/ 646 w 2687"/>
                <a:gd name="T103" fmla="*/ 891 h 2884"/>
                <a:gd name="T104" fmla="*/ 1766 w 2687"/>
                <a:gd name="T105" fmla="*/ 396 h 2884"/>
                <a:gd name="T106" fmla="*/ 1373 w 2687"/>
                <a:gd name="T107" fmla="*/ 206 h 2884"/>
                <a:gd name="T108" fmla="*/ 1337 w 2687"/>
                <a:gd name="T109" fmla="*/ 200 h 2884"/>
                <a:gd name="T110" fmla="*/ 1337 w 2687"/>
                <a:gd name="T111" fmla="*/ 200 h 2884"/>
                <a:gd name="T112" fmla="*/ 1337 w 2687"/>
                <a:gd name="T113" fmla="*/ 200 h 2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87" h="2884">
                  <a:moveTo>
                    <a:pt x="1304" y="2884"/>
                  </a:moveTo>
                  <a:cubicBezTo>
                    <a:pt x="1258" y="2867"/>
                    <a:pt x="1258" y="2867"/>
                    <a:pt x="1258" y="2867"/>
                  </a:cubicBezTo>
                  <a:cubicBezTo>
                    <a:pt x="1222" y="2854"/>
                    <a:pt x="1222" y="2854"/>
                    <a:pt x="1222" y="2854"/>
                  </a:cubicBezTo>
                  <a:cubicBezTo>
                    <a:pt x="157" y="2349"/>
                    <a:pt x="157" y="2349"/>
                    <a:pt x="157" y="2349"/>
                  </a:cubicBezTo>
                  <a:cubicBezTo>
                    <a:pt x="62" y="2304"/>
                    <a:pt x="0" y="2205"/>
                    <a:pt x="0" y="2100"/>
                  </a:cubicBezTo>
                  <a:cubicBezTo>
                    <a:pt x="0" y="780"/>
                    <a:pt x="0" y="780"/>
                    <a:pt x="0" y="780"/>
                  </a:cubicBezTo>
                  <a:cubicBezTo>
                    <a:pt x="0" y="672"/>
                    <a:pt x="62" y="577"/>
                    <a:pt x="157" y="531"/>
                  </a:cubicBezTo>
                  <a:cubicBezTo>
                    <a:pt x="1222" y="26"/>
                    <a:pt x="1222" y="26"/>
                    <a:pt x="1222" y="26"/>
                  </a:cubicBezTo>
                  <a:cubicBezTo>
                    <a:pt x="1258" y="10"/>
                    <a:pt x="1301" y="0"/>
                    <a:pt x="1343" y="0"/>
                  </a:cubicBezTo>
                  <a:cubicBezTo>
                    <a:pt x="1386" y="0"/>
                    <a:pt x="1425" y="10"/>
                    <a:pt x="1465" y="29"/>
                  </a:cubicBezTo>
                  <a:cubicBezTo>
                    <a:pt x="2530" y="534"/>
                    <a:pt x="2530" y="534"/>
                    <a:pt x="2530" y="534"/>
                  </a:cubicBezTo>
                  <a:cubicBezTo>
                    <a:pt x="2625" y="580"/>
                    <a:pt x="2687" y="678"/>
                    <a:pt x="2687" y="783"/>
                  </a:cubicBezTo>
                  <a:cubicBezTo>
                    <a:pt x="2687" y="1307"/>
                    <a:pt x="2687" y="1307"/>
                    <a:pt x="2687" y="1307"/>
                  </a:cubicBezTo>
                  <a:cubicBezTo>
                    <a:pt x="2687" y="1360"/>
                    <a:pt x="2644" y="1402"/>
                    <a:pt x="2592" y="1402"/>
                  </a:cubicBezTo>
                  <a:cubicBezTo>
                    <a:pt x="2540" y="1402"/>
                    <a:pt x="2497" y="1360"/>
                    <a:pt x="2497" y="1307"/>
                  </a:cubicBezTo>
                  <a:cubicBezTo>
                    <a:pt x="2497" y="872"/>
                    <a:pt x="2497" y="872"/>
                    <a:pt x="2497" y="872"/>
                  </a:cubicBezTo>
                  <a:cubicBezTo>
                    <a:pt x="1448" y="1366"/>
                    <a:pt x="1448" y="1366"/>
                    <a:pt x="1448" y="1366"/>
                  </a:cubicBezTo>
                  <a:cubicBezTo>
                    <a:pt x="1406" y="1380"/>
                    <a:pt x="1406" y="1380"/>
                    <a:pt x="1406" y="1380"/>
                  </a:cubicBezTo>
                  <a:cubicBezTo>
                    <a:pt x="1406" y="2667"/>
                    <a:pt x="1406" y="2667"/>
                    <a:pt x="1406" y="2667"/>
                  </a:cubicBezTo>
                  <a:cubicBezTo>
                    <a:pt x="2448" y="2176"/>
                    <a:pt x="2448" y="2176"/>
                    <a:pt x="2448" y="2176"/>
                  </a:cubicBezTo>
                  <a:cubicBezTo>
                    <a:pt x="2474" y="2163"/>
                    <a:pt x="2490" y="2133"/>
                    <a:pt x="2490" y="2100"/>
                  </a:cubicBezTo>
                  <a:cubicBezTo>
                    <a:pt x="2490" y="2048"/>
                    <a:pt x="2490" y="2048"/>
                    <a:pt x="2490" y="2048"/>
                  </a:cubicBezTo>
                  <a:cubicBezTo>
                    <a:pt x="2490" y="1996"/>
                    <a:pt x="2533" y="1953"/>
                    <a:pt x="2585" y="1953"/>
                  </a:cubicBezTo>
                  <a:cubicBezTo>
                    <a:pt x="2638" y="1953"/>
                    <a:pt x="2680" y="1996"/>
                    <a:pt x="2680" y="2048"/>
                  </a:cubicBezTo>
                  <a:cubicBezTo>
                    <a:pt x="2680" y="2100"/>
                    <a:pt x="2680" y="2100"/>
                    <a:pt x="2680" y="2100"/>
                  </a:cubicBezTo>
                  <a:cubicBezTo>
                    <a:pt x="2680" y="2205"/>
                    <a:pt x="2618" y="2304"/>
                    <a:pt x="2523" y="2349"/>
                  </a:cubicBezTo>
                  <a:cubicBezTo>
                    <a:pt x="1461" y="2854"/>
                    <a:pt x="1461" y="2854"/>
                    <a:pt x="1461" y="2854"/>
                  </a:cubicBezTo>
                  <a:cubicBezTo>
                    <a:pt x="1425" y="2874"/>
                    <a:pt x="1383" y="2884"/>
                    <a:pt x="1343" y="2884"/>
                  </a:cubicBezTo>
                  <a:lnTo>
                    <a:pt x="1304" y="2884"/>
                  </a:lnTo>
                  <a:close/>
                  <a:moveTo>
                    <a:pt x="187" y="2100"/>
                  </a:moveTo>
                  <a:cubicBezTo>
                    <a:pt x="187" y="2133"/>
                    <a:pt x="206" y="2163"/>
                    <a:pt x="236" y="2176"/>
                  </a:cubicBezTo>
                  <a:cubicBezTo>
                    <a:pt x="1212" y="2635"/>
                    <a:pt x="1212" y="2635"/>
                    <a:pt x="1212" y="2635"/>
                  </a:cubicBezTo>
                  <a:cubicBezTo>
                    <a:pt x="1212" y="1373"/>
                    <a:pt x="1212" y="1373"/>
                    <a:pt x="1212" y="1373"/>
                  </a:cubicBezTo>
                  <a:cubicBezTo>
                    <a:pt x="793" y="1176"/>
                    <a:pt x="793" y="1176"/>
                    <a:pt x="793" y="1176"/>
                  </a:cubicBezTo>
                  <a:cubicBezTo>
                    <a:pt x="793" y="1373"/>
                    <a:pt x="793" y="1373"/>
                    <a:pt x="793" y="1373"/>
                  </a:cubicBezTo>
                  <a:cubicBezTo>
                    <a:pt x="793" y="1425"/>
                    <a:pt x="750" y="1468"/>
                    <a:pt x="698" y="1468"/>
                  </a:cubicBezTo>
                  <a:cubicBezTo>
                    <a:pt x="646" y="1468"/>
                    <a:pt x="603" y="1425"/>
                    <a:pt x="603" y="1373"/>
                  </a:cubicBezTo>
                  <a:cubicBezTo>
                    <a:pt x="603" y="1081"/>
                    <a:pt x="603" y="1081"/>
                    <a:pt x="603" y="1081"/>
                  </a:cubicBezTo>
                  <a:cubicBezTo>
                    <a:pt x="190" y="885"/>
                    <a:pt x="190" y="885"/>
                    <a:pt x="190" y="885"/>
                  </a:cubicBezTo>
                  <a:cubicBezTo>
                    <a:pt x="190" y="2100"/>
                    <a:pt x="190" y="2100"/>
                    <a:pt x="190" y="2100"/>
                  </a:cubicBezTo>
                  <a:lnTo>
                    <a:pt x="187" y="2100"/>
                  </a:lnTo>
                  <a:close/>
                  <a:moveTo>
                    <a:pt x="872" y="990"/>
                  </a:moveTo>
                  <a:cubicBezTo>
                    <a:pt x="1294" y="1193"/>
                    <a:pt x="1294" y="1193"/>
                    <a:pt x="1294" y="1193"/>
                  </a:cubicBezTo>
                  <a:cubicBezTo>
                    <a:pt x="1304" y="1196"/>
                    <a:pt x="1317" y="1199"/>
                    <a:pt x="1330" y="1199"/>
                  </a:cubicBezTo>
                  <a:cubicBezTo>
                    <a:pt x="1343" y="1199"/>
                    <a:pt x="1353" y="1196"/>
                    <a:pt x="1366" y="1193"/>
                  </a:cubicBezTo>
                  <a:cubicBezTo>
                    <a:pt x="2418" y="695"/>
                    <a:pt x="2418" y="695"/>
                    <a:pt x="2418" y="695"/>
                  </a:cubicBezTo>
                  <a:cubicBezTo>
                    <a:pt x="2005" y="492"/>
                    <a:pt x="2005" y="492"/>
                    <a:pt x="2005" y="492"/>
                  </a:cubicBezTo>
                  <a:lnTo>
                    <a:pt x="872" y="990"/>
                  </a:lnTo>
                  <a:close/>
                  <a:moveTo>
                    <a:pt x="1337" y="200"/>
                  </a:moveTo>
                  <a:cubicBezTo>
                    <a:pt x="1324" y="200"/>
                    <a:pt x="1314" y="203"/>
                    <a:pt x="1301" y="206"/>
                  </a:cubicBezTo>
                  <a:cubicBezTo>
                    <a:pt x="252" y="705"/>
                    <a:pt x="252" y="705"/>
                    <a:pt x="252" y="705"/>
                  </a:cubicBezTo>
                  <a:cubicBezTo>
                    <a:pt x="646" y="891"/>
                    <a:pt x="646" y="891"/>
                    <a:pt x="646" y="891"/>
                  </a:cubicBezTo>
                  <a:cubicBezTo>
                    <a:pt x="1766" y="396"/>
                    <a:pt x="1766" y="396"/>
                    <a:pt x="1766" y="396"/>
                  </a:cubicBezTo>
                  <a:cubicBezTo>
                    <a:pt x="1373" y="206"/>
                    <a:pt x="1373" y="206"/>
                    <a:pt x="1373" y="206"/>
                  </a:cubicBezTo>
                  <a:cubicBezTo>
                    <a:pt x="1360" y="203"/>
                    <a:pt x="1347" y="200"/>
                    <a:pt x="1337" y="200"/>
                  </a:cubicBezTo>
                  <a:close/>
                  <a:moveTo>
                    <a:pt x="1337" y="200"/>
                  </a:moveTo>
                  <a:cubicBezTo>
                    <a:pt x="1337" y="200"/>
                    <a:pt x="1337" y="200"/>
                    <a:pt x="1337" y="20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50A9F52-F4BA-43FF-AE54-1D9FED4CAF24}"/>
              </a:ext>
            </a:extLst>
          </p:cNvPr>
          <p:cNvGrpSpPr/>
          <p:nvPr/>
        </p:nvGrpSpPr>
        <p:grpSpPr>
          <a:xfrm>
            <a:off x="9737385" y="2913125"/>
            <a:ext cx="400719" cy="375675"/>
            <a:chOff x="15424150" y="3317875"/>
            <a:chExt cx="736600" cy="690563"/>
          </a:xfrm>
          <a:solidFill>
            <a:srgbClr val="00CCFF"/>
          </a:solidFill>
        </p:grpSpPr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C8B0E87D-784A-4EE8-8DB0-23FA8C31ED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24150" y="3317875"/>
              <a:ext cx="736600" cy="433388"/>
            </a:xfrm>
            <a:custGeom>
              <a:avLst/>
              <a:gdLst>
                <a:gd name="T0" fmla="*/ 2855 w 3479"/>
                <a:gd name="T1" fmla="*/ 2053 h 2053"/>
                <a:gd name="T2" fmla="*/ 2775 w 3479"/>
                <a:gd name="T3" fmla="*/ 2011 h 2053"/>
                <a:gd name="T4" fmla="*/ 2760 w 3479"/>
                <a:gd name="T5" fmla="*/ 1938 h 2053"/>
                <a:gd name="T6" fmla="*/ 2800 w 3479"/>
                <a:gd name="T7" fmla="*/ 1877 h 2053"/>
                <a:gd name="T8" fmla="*/ 3286 w 3479"/>
                <a:gd name="T9" fmla="*/ 1063 h 2053"/>
                <a:gd name="T10" fmla="*/ 2416 w 3479"/>
                <a:gd name="T11" fmla="*/ 194 h 2053"/>
                <a:gd name="T12" fmla="*/ 1807 w 3479"/>
                <a:gd name="T13" fmla="*/ 444 h 2053"/>
                <a:gd name="T14" fmla="*/ 1672 w 3479"/>
                <a:gd name="T15" fmla="*/ 444 h 2053"/>
                <a:gd name="T16" fmla="*/ 1063 w 3479"/>
                <a:gd name="T17" fmla="*/ 194 h 2053"/>
                <a:gd name="T18" fmla="*/ 193 w 3479"/>
                <a:gd name="T19" fmla="*/ 1063 h 2053"/>
                <a:gd name="T20" fmla="*/ 674 w 3479"/>
                <a:gd name="T21" fmla="*/ 1841 h 2053"/>
                <a:gd name="T22" fmla="*/ 714 w 3479"/>
                <a:gd name="T23" fmla="*/ 1970 h 2053"/>
                <a:gd name="T24" fmla="*/ 587 w 3479"/>
                <a:gd name="T25" fmla="*/ 2014 h 2053"/>
                <a:gd name="T26" fmla="*/ 0 w 3479"/>
                <a:gd name="T27" fmla="*/ 1063 h 2053"/>
                <a:gd name="T28" fmla="*/ 1063 w 3479"/>
                <a:gd name="T29" fmla="*/ 0 h 2053"/>
                <a:gd name="T30" fmla="*/ 1739 w 3479"/>
                <a:gd name="T31" fmla="*/ 245 h 2053"/>
                <a:gd name="T32" fmla="*/ 2416 w 3479"/>
                <a:gd name="T33" fmla="*/ 0 h 2053"/>
                <a:gd name="T34" fmla="*/ 3479 w 3479"/>
                <a:gd name="T35" fmla="*/ 1063 h 2053"/>
                <a:gd name="T36" fmla="*/ 2909 w 3479"/>
                <a:gd name="T37" fmla="*/ 2037 h 2053"/>
                <a:gd name="T38" fmla="*/ 2855 w 3479"/>
                <a:gd name="T39" fmla="*/ 2053 h 2053"/>
                <a:gd name="T40" fmla="*/ 2855 w 3479"/>
                <a:gd name="T41" fmla="*/ 2053 h 2053"/>
                <a:gd name="T42" fmla="*/ 2855 w 3479"/>
                <a:gd name="T43" fmla="*/ 2053 h 2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79" h="2053">
                  <a:moveTo>
                    <a:pt x="2855" y="2053"/>
                  </a:moveTo>
                  <a:cubicBezTo>
                    <a:pt x="2823" y="2053"/>
                    <a:pt x="2793" y="2037"/>
                    <a:pt x="2775" y="2011"/>
                  </a:cubicBezTo>
                  <a:cubicBezTo>
                    <a:pt x="2760" y="1990"/>
                    <a:pt x="2755" y="1963"/>
                    <a:pt x="2760" y="1938"/>
                  </a:cubicBezTo>
                  <a:cubicBezTo>
                    <a:pt x="2765" y="1913"/>
                    <a:pt x="2779" y="1891"/>
                    <a:pt x="2800" y="1877"/>
                  </a:cubicBezTo>
                  <a:cubicBezTo>
                    <a:pt x="3034" y="1719"/>
                    <a:pt x="3286" y="1363"/>
                    <a:pt x="3286" y="1063"/>
                  </a:cubicBezTo>
                  <a:cubicBezTo>
                    <a:pt x="3286" y="584"/>
                    <a:pt x="2896" y="194"/>
                    <a:pt x="2416" y="194"/>
                  </a:cubicBezTo>
                  <a:cubicBezTo>
                    <a:pt x="2188" y="194"/>
                    <a:pt x="1971" y="283"/>
                    <a:pt x="1807" y="444"/>
                  </a:cubicBezTo>
                  <a:cubicBezTo>
                    <a:pt x="1770" y="481"/>
                    <a:pt x="1709" y="481"/>
                    <a:pt x="1672" y="444"/>
                  </a:cubicBezTo>
                  <a:cubicBezTo>
                    <a:pt x="1510" y="283"/>
                    <a:pt x="1291" y="193"/>
                    <a:pt x="1063" y="194"/>
                  </a:cubicBezTo>
                  <a:cubicBezTo>
                    <a:pt x="583" y="194"/>
                    <a:pt x="193" y="584"/>
                    <a:pt x="193" y="1063"/>
                  </a:cubicBezTo>
                  <a:cubicBezTo>
                    <a:pt x="193" y="1395"/>
                    <a:pt x="377" y="1693"/>
                    <a:pt x="674" y="1841"/>
                  </a:cubicBezTo>
                  <a:cubicBezTo>
                    <a:pt x="719" y="1866"/>
                    <a:pt x="737" y="1923"/>
                    <a:pt x="714" y="1970"/>
                  </a:cubicBezTo>
                  <a:cubicBezTo>
                    <a:pt x="690" y="2016"/>
                    <a:pt x="635" y="2036"/>
                    <a:pt x="587" y="2014"/>
                  </a:cubicBezTo>
                  <a:cubicBezTo>
                    <a:pt x="225" y="1833"/>
                    <a:pt x="0" y="1469"/>
                    <a:pt x="0" y="1063"/>
                  </a:cubicBezTo>
                  <a:cubicBezTo>
                    <a:pt x="0" y="477"/>
                    <a:pt x="476" y="0"/>
                    <a:pt x="1063" y="0"/>
                  </a:cubicBezTo>
                  <a:cubicBezTo>
                    <a:pt x="1312" y="0"/>
                    <a:pt x="1549" y="86"/>
                    <a:pt x="1739" y="245"/>
                  </a:cubicBezTo>
                  <a:cubicBezTo>
                    <a:pt x="1929" y="86"/>
                    <a:pt x="2169" y="0"/>
                    <a:pt x="2416" y="0"/>
                  </a:cubicBezTo>
                  <a:cubicBezTo>
                    <a:pt x="3003" y="0"/>
                    <a:pt x="3479" y="477"/>
                    <a:pt x="3479" y="1063"/>
                  </a:cubicBezTo>
                  <a:cubicBezTo>
                    <a:pt x="3479" y="1431"/>
                    <a:pt x="3189" y="1847"/>
                    <a:pt x="2909" y="2037"/>
                  </a:cubicBezTo>
                  <a:cubicBezTo>
                    <a:pt x="2893" y="2048"/>
                    <a:pt x="2874" y="2053"/>
                    <a:pt x="2855" y="2053"/>
                  </a:cubicBezTo>
                  <a:close/>
                  <a:moveTo>
                    <a:pt x="2855" y="2053"/>
                  </a:moveTo>
                  <a:cubicBezTo>
                    <a:pt x="2855" y="2053"/>
                    <a:pt x="2855" y="2053"/>
                    <a:pt x="2855" y="20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2E86E5FC-4C36-49E2-9550-D765ECA6BE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78163" y="3487738"/>
              <a:ext cx="285750" cy="333375"/>
            </a:xfrm>
            <a:custGeom>
              <a:avLst/>
              <a:gdLst>
                <a:gd name="T0" fmla="*/ 1024 w 1350"/>
                <a:gd name="T1" fmla="*/ 1577 h 1577"/>
                <a:gd name="T2" fmla="*/ 813 w 1350"/>
                <a:gd name="T3" fmla="*/ 1490 h 1577"/>
                <a:gd name="T4" fmla="*/ 444 w 1350"/>
                <a:gd name="T5" fmla="*/ 1121 h 1577"/>
                <a:gd name="T6" fmla="*/ 444 w 1350"/>
                <a:gd name="T7" fmla="*/ 984 h 1577"/>
                <a:gd name="T8" fmla="*/ 581 w 1350"/>
                <a:gd name="T9" fmla="*/ 984 h 1577"/>
                <a:gd name="T10" fmla="*/ 950 w 1350"/>
                <a:gd name="T11" fmla="*/ 1353 h 1577"/>
                <a:gd name="T12" fmla="*/ 1098 w 1350"/>
                <a:gd name="T13" fmla="*/ 1353 h 1577"/>
                <a:gd name="T14" fmla="*/ 1098 w 1350"/>
                <a:gd name="T15" fmla="*/ 1205 h 1577"/>
                <a:gd name="T16" fmla="*/ 39 w 1350"/>
                <a:gd name="T17" fmla="*/ 176 h 1577"/>
                <a:gd name="T18" fmla="*/ 37 w 1350"/>
                <a:gd name="T19" fmla="*/ 39 h 1577"/>
                <a:gd name="T20" fmla="*/ 174 w 1350"/>
                <a:gd name="T21" fmla="*/ 38 h 1577"/>
                <a:gd name="T22" fmla="*/ 1233 w 1350"/>
                <a:gd name="T23" fmla="*/ 1067 h 1577"/>
                <a:gd name="T24" fmla="*/ 1234 w 1350"/>
                <a:gd name="T25" fmla="*/ 1490 h 1577"/>
                <a:gd name="T26" fmla="*/ 1024 w 1350"/>
                <a:gd name="T27" fmla="*/ 1577 h 1577"/>
                <a:gd name="T28" fmla="*/ 1024 w 1350"/>
                <a:gd name="T29" fmla="*/ 1577 h 1577"/>
                <a:gd name="T30" fmla="*/ 1024 w 1350"/>
                <a:gd name="T31" fmla="*/ 1577 h 1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0" h="1577">
                  <a:moveTo>
                    <a:pt x="1024" y="1577"/>
                  </a:moveTo>
                  <a:cubicBezTo>
                    <a:pt x="945" y="1577"/>
                    <a:pt x="869" y="1546"/>
                    <a:pt x="813" y="1490"/>
                  </a:cubicBezTo>
                  <a:cubicBezTo>
                    <a:pt x="444" y="1121"/>
                    <a:pt x="444" y="1121"/>
                    <a:pt x="444" y="1121"/>
                  </a:cubicBezTo>
                  <a:cubicBezTo>
                    <a:pt x="406" y="1083"/>
                    <a:pt x="406" y="1022"/>
                    <a:pt x="444" y="984"/>
                  </a:cubicBezTo>
                  <a:cubicBezTo>
                    <a:pt x="482" y="947"/>
                    <a:pt x="543" y="947"/>
                    <a:pt x="581" y="984"/>
                  </a:cubicBezTo>
                  <a:cubicBezTo>
                    <a:pt x="950" y="1353"/>
                    <a:pt x="950" y="1353"/>
                    <a:pt x="950" y="1353"/>
                  </a:cubicBezTo>
                  <a:cubicBezTo>
                    <a:pt x="989" y="1393"/>
                    <a:pt x="1058" y="1392"/>
                    <a:pt x="1098" y="1353"/>
                  </a:cubicBezTo>
                  <a:cubicBezTo>
                    <a:pt x="1138" y="1312"/>
                    <a:pt x="1138" y="1246"/>
                    <a:pt x="1098" y="1205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1" y="139"/>
                    <a:pt x="0" y="78"/>
                    <a:pt x="37" y="39"/>
                  </a:cubicBezTo>
                  <a:cubicBezTo>
                    <a:pt x="75" y="1"/>
                    <a:pt x="136" y="0"/>
                    <a:pt x="174" y="38"/>
                  </a:cubicBezTo>
                  <a:cubicBezTo>
                    <a:pt x="1233" y="1067"/>
                    <a:pt x="1233" y="1067"/>
                    <a:pt x="1233" y="1067"/>
                  </a:cubicBezTo>
                  <a:cubicBezTo>
                    <a:pt x="1350" y="1184"/>
                    <a:pt x="1350" y="1373"/>
                    <a:pt x="1234" y="1490"/>
                  </a:cubicBezTo>
                  <a:cubicBezTo>
                    <a:pt x="1179" y="1546"/>
                    <a:pt x="1103" y="1577"/>
                    <a:pt x="1024" y="1577"/>
                  </a:cubicBezTo>
                  <a:close/>
                  <a:moveTo>
                    <a:pt x="1024" y="1577"/>
                  </a:moveTo>
                  <a:cubicBezTo>
                    <a:pt x="1024" y="1577"/>
                    <a:pt x="1024" y="1577"/>
                    <a:pt x="1024" y="15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3FD6785E-2F04-499D-A765-B3EC067954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44838" y="3668713"/>
              <a:ext cx="161925" cy="220663"/>
            </a:xfrm>
            <a:custGeom>
              <a:avLst/>
              <a:gdLst>
                <a:gd name="T0" fmla="*/ 460 w 758"/>
                <a:gd name="T1" fmla="*/ 1043 h 1043"/>
                <a:gd name="T2" fmla="*/ 249 w 758"/>
                <a:gd name="T3" fmla="*/ 956 h 1043"/>
                <a:gd name="T4" fmla="*/ 60 w 758"/>
                <a:gd name="T5" fmla="*/ 767 h 1043"/>
                <a:gd name="T6" fmla="*/ 35 w 758"/>
                <a:gd name="T7" fmla="*/ 674 h 1043"/>
                <a:gd name="T8" fmla="*/ 104 w 758"/>
                <a:gd name="T9" fmla="*/ 606 h 1043"/>
                <a:gd name="T10" fmla="*/ 197 w 758"/>
                <a:gd name="T11" fmla="*/ 631 h 1043"/>
                <a:gd name="T12" fmla="*/ 386 w 758"/>
                <a:gd name="T13" fmla="*/ 819 h 1043"/>
                <a:gd name="T14" fmla="*/ 500 w 758"/>
                <a:gd name="T15" fmla="*/ 842 h 1043"/>
                <a:gd name="T16" fmla="*/ 564 w 758"/>
                <a:gd name="T17" fmla="*/ 745 h 1043"/>
                <a:gd name="T18" fmla="*/ 534 w 758"/>
                <a:gd name="T19" fmla="*/ 671 h 1043"/>
                <a:gd name="T20" fmla="*/ 34 w 758"/>
                <a:gd name="T21" fmla="*/ 171 h 1043"/>
                <a:gd name="T22" fmla="*/ 9 w 758"/>
                <a:gd name="T23" fmla="*/ 78 h 1043"/>
                <a:gd name="T24" fmla="*/ 77 w 758"/>
                <a:gd name="T25" fmla="*/ 9 h 1043"/>
                <a:gd name="T26" fmla="*/ 170 w 758"/>
                <a:gd name="T27" fmla="*/ 34 h 1043"/>
                <a:gd name="T28" fmla="*/ 670 w 758"/>
                <a:gd name="T29" fmla="*/ 534 h 1043"/>
                <a:gd name="T30" fmla="*/ 758 w 758"/>
                <a:gd name="T31" fmla="*/ 745 h 1043"/>
                <a:gd name="T32" fmla="*/ 670 w 758"/>
                <a:gd name="T33" fmla="*/ 956 h 1043"/>
                <a:gd name="T34" fmla="*/ 460 w 758"/>
                <a:gd name="T35" fmla="*/ 1043 h 1043"/>
                <a:gd name="T36" fmla="*/ 460 w 758"/>
                <a:gd name="T37" fmla="*/ 1043 h 1043"/>
                <a:gd name="T38" fmla="*/ 460 w 758"/>
                <a:gd name="T39" fmla="*/ 1043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58" h="1043">
                  <a:moveTo>
                    <a:pt x="460" y="1043"/>
                  </a:moveTo>
                  <a:cubicBezTo>
                    <a:pt x="383" y="1043"/>
                    <a:pt x="307" y="1014"/>
                    <a:pt x="249" y="956"/>
                  </a:cubicBezTo>
                  <a:cubicBezTo>
                    <a:pt x="60" y="767"/>
                    <a:pt x="60" y="767"/>
                    <a:pt x="60" y="767"/>
                  </a:cubicBezTo>
                  <a:cubicBezTo>
                    <a:pt x="36" y="743"/>
                    <a:pt x="27" y="707"/>
                    <a:pt x="35" y="674"/>
                  </a:cubicBezTo>
                  <a:cubicBezTo>
                    <a:pt x="44" y="641"/>
                    <a:pt x="70" y="615"/>
                    <a:pt x="104" y="606"/>
                  </a:cubicBezTo>
                  <a:cubicBezTo>
                    <a:pt x="137" y="597"/>
                    <a:pt x="173" y="606"/>
                    <a:pt x="197" y="631"/>
                  </a:cubicBezTo>
                  <a:cubicBezTo>
                    <a:pt x="386" y="819"/>
                    <a:pt x="386" y="819"/>
                    <a:pt x="386" y="819"/>
                  </a:cubicBezTo>
                  <a:cubicBezTo>
                    <a:pt x="416" y="849"/>
                    <a:pt x="461" y="858"/>
                    <a:pt x="500" y="842"/>
                  </a:cubicBezTo>
                  <a:cubicBezTo>
                    <a:pt x="539" y="826"/>
                    <a:pt x="564" y="787"/>
                    <a:pt x="564" y="745"/>
                  </a:cubicBezTo>
                  <a:cubicBezTo>
                    <a:pt x="564" y="717"/>
                    <a:pt x="553" y="691"/>
                    <a:pt x="534" y="6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9" y="147"/>
                    <a:pt x="0" y="111"/>
                    <a:pt x="9" y="78"/>
                  </a:cubicBezTo>
                  <a:cubicBezTo>
                    <a:pt x="18" y="44"/>
                    <a:pt x="44" y="18"/>
                    <a:pt x="77" y="9"/>
                  </a:cubicBezTo>
                  <a:cubicBezTo>
                    <a:pt x="110" y="0"/>
                    <a:pt x="146" y="10"/>
                    <a:pt x="170" y="34"/>
                  </a:cubicBezTo>
                  <a:cubicBezTo>
                    <a:pt x="670" y="534"/>
                    <a:pt x="670" y="534"/>
                    <a:pt x="670" y="534"/>
                  </a:cubicBezTo>
                  <a:cubicBezTo>
                    <a:pt x="726" y="590"/>
                    <a:pt x="758" y="666"/>
                    <a:pt x="758" y="745"/>
                  </a:cubicBezTo>
                  <a:cubicBezTo>
                    <a:pt x="758" y="825"/>
                    <a:pt x="727" y="900"/>
                    <a:pt x="670" y="956"/>
                  </a:cubicBezTo>
                  <a:cubicBezTo>
                    <a:pt x="614" y="1012"/>
                    <a:pt x="539" y="1043"/>
                    <a:pt x="460" y="1043"/>
                  </a:cubicBezTo>
                  <a:close/>
                  <a:moveTo>
                    <a:pt x="460" y="1043"/>
                  </a:moveTo>
                  <a:cubicBezTo>
                    <a:pt x="460" y="1043"/>
                    <a:pt x="460" y="1043"/>
                    <a:pt x="460" y="10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D646FCDB-17CB-45DA-BE9E-F2525286B5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819438" y="3814763"/>
              <a:ext cx="131763" cy="134938"/>
            </a:xfrm>
            <a:custGeom>
              <a:avLst/>
              <a:gdLst>
                <a:gd name="T0" fmla="*/ 294 w 621"/>
                <a:gd name="T1" fmla="*/ 642 h 642"/>
                <a:gd name="T2" fmla="*/ 84 w 621"/>
                <a:gd name="T3" fmla="*/ 555 h 642"/>
                <a:gd name="T4" fmla="*/ 38 w 621"/>
                <a:gd name="T5" fmla="*/ 509 h 642"/>
                <a:gd name="T6" fmla="*/ 38 w 621"/>
                <a:gd name="T7" fmla="*/ 372 h 642"/>
                <a:gd name="T8" fmla="*/ 175 w 621"/>
                <a:gd name="T9" fmla="*/ 372 h 642"/>
                <a:gd name="T10" fmla="*/ 221 w 621"/>
                <a:gd name="T11" fmla="*/ 418 h 642"/>
                <a:gd name="T12" fmla="*/ 369 w 621"/>
                <a:gd name="T13" fmla="*/ 418 h 642"/>
                <a:gd name="T14" fmla="*/ 369 w 621"/>
                <a:gd name="T15" fmla="*/ 270 h 642"/>
                <a:gd name="T16" fmla="*/ 269 w 621"/>
                <a:gd name="T17" fmla="*/ 171 h 642"/>
                <a:gd name="T18" fmla="*/ 244 w 621"/>
                <a:gd name="T19" fmla="*/ 77 h 642"/>
                <a:gd name="T20" fmla="*/ 313 w 621"/>
                <a:gd name="T21" fmla="*/ 9 h 642"/>
                <a:gd name="T22" fmla="*/ 406 w 621"/>
                <a:gd name="T23" fmla="*/ 34 h 642"/>
                <a:gd name="T24" fmla="*/ 505 w 621"/>
                <a:gd name="T25" fmla="*/ 133 h 642"/>
                <a:gd name="T26" fmla="*/ 505 w 621"/>
                <a:gd name="T27" fmla="*/ 555 h 642"/>
                <a:gd name="T28" fmla="*/ 294 w 621"/>
                <a:gd name="T29" fmla="*/ 642 h 642"/>
                <a:gd name="T30" fmla="*/ 294 w 621"/>
                <a:gd name="T31" fmla="*/ 642 h 642"/>
                <a:gd name="T32" fmla="*/ 294 w 621"/>
                <a:gd name="T33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1" h="642">
                  <a:moveTo>
                    <a:pt x="294" y="642"/>
                  </a:moveTo>
                  <a:cubicBezTo>
                    <a:pt x="215" y="642"/>
                    <a:pt x="140" y="611"/>
                    <a:pt x="84" y="555"/>
                  </a:cubicBezTo>
                  <a:cubicBezTo>
                    <a:pt x="38" y="509"/>
                    <a:pt x="38" y="509"/>
                    <a:pt x="38" y="509"/>
                  </a:cubicBezTo>
                  <a:cubicBezTo>
                    <a:pt x="0" y="471"/>
                    <a:pt x="0" y="410"/>
                    <a:pt x="38" y="372"/>
                  </a:cubicBezTo>
                  <a:cubicBezTo>
                    <a:pt x="76" y="334"/>
                    <a:pt x="137" y="334"/>
                    <a:pt x="175" y="372"/>
                  </a:cubicBezTo>
                  <a:cubicBezTo>
                    <a:pt x="221" y="418"/>
                    <a:pt x="221" y="418"/>
                    <a:pt x="221" y="418"/>
                  </a:cubicBezTo>
                  <a:cubicBezTo>
                    <a:pt x="260" y="458"/>
                    <a:pt x="329" y="458"/>
                    <a:pt x="369" y="418"/>
                  </a:cubicBezTo>
                  <a:cubicBezTo>
                    <a:pt x="409" y="377"/>
                    <a:pt x="409" y="311"/>
                    <a:pt x="369" y="270"/>
                  </a:cubicBezTo>
                  <a:cubicBezTo>
                    <a:pt x="269" y="171"/>
                    <a:pt x="269" y="171"/>
                    <a:pt x="269" y="171"/>
                  </a:cubicBezTo>
                  <a:cubicBezTo>
                    <a:pt x="245" y="146"/>
                    <a:pt x="235" y="111"/>
                    <a:pt x="244" y="77"/>
                  </a:cubicBezTo>
                  <a:cubicBezTo>
                    <a:pt x="253" y="44"/>
                    <a:pt x="279" y="18"/>
                    <a:pt x="313" y="9"/>
                  </a:cubicBezTo>
                  <a:cubicBezTo>
                    <a:pt x="346" y="0"/>
                    <a:pt x="382" y="10"/>
                    <a:pt x="406" y="34"/>
                  </a:cubicBezTo>
                  <a:cubicBezTo>
                    <a:pt x="505" y="133"/>
                    <a:pt x="505" y="133"/>
                    <a:pt x="505" y="133"/>
                  </a:cubicBezTo>
                  <a:cubicBezTo>
                    <a:pt x="621" y="250"/>
                    <a:pt x="621" y="438"/>
                    <a:pt x="505" y="555"/>
                  </a:cubicBezTo>
                  <a:cubicBezTo>
                    <a:pt x="449" y="611"/>
                    <a:pt x="374" y="642"/>
                    <a:pt x="294" y="642"/>
                  </a:cubicBezTo>
                  <a:close/>
                  <a:moveTo>
                    <a:pt x="294" y="642"/>
                  </a:moveTo>
                  <a:cubicBezTo>
                    <a:pt x="294" y="642"/>
                    <a:pt x="294" y="642"/>
                    <a:pt x="294" y="6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35629352-C0A9-4B04-A6BA-1B06D10668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24163" y="3600450"/>
              <a:ext cx="368300" cy="407988"/>
            </a:xfrm>
            <a:custGeom>
              <a:avLst/>
              <a:gdLst>
                <a:gd name="T0" fmla="*/ 1413 w 1739"/>
                <a:gd name="T1" fmla="*/ 1938 h 1938"/>
                <a:gd name="T2" fmla="*/ 1202 w 1739"/>
                <a:gd name="T3" fmla="*/ 1851 h 1938"/>
                <a:gd name="T4" fmla="*/ 1156 w 1739"/>
                <a:gd name="T5" fmla="*/ 1805 h 1938"/>
                <a:gd name="T6" fmla="*/ 1156 w 1739"/>
                <a:gd name="T7" fmla="*/ 1668 h 1938"/>
                <a:gd name="T8" fmla="*/ 1293 w 1739"/>
                <a:gd name="T9" fmla="*/ 1668 h 1938"/>
                <a:gd name="T10" fmla="*/ 1339 w 1739"/>
                <a:gd name="T11" fmla="*/ 1714 h 1938"/>
                <a:gd name="T12" fmla="*/ 1487 w 1739"/>
                <a:gd name="T13" fmla="*/ 1714 h 1938"/>
                <a:gd name="T14" fmla="*/ 1487 w 1739"/>
                <a:gd name="T15" fmla="*/ 1566 h 1938"/>
                <a:gd name="T16" fmla="*/ 1447 w 1739"/>
                <a:gd name="T17" fmla="*/ 1526 h 1938"/>
                <a:gd name="T18" fmla="*/ 1447 w 1739"/>
                <a:gd name="T19" fmla="*/ 1389 h 1938"/>
                <a:gd name="T20" fmla="*/ 1583 w 1739"/>
                <a:gd name="T21" fmla="*/ 1389 h 1938"/>
                <a:gd name="T22" fmla="*/ 1623 w 1739"/>
                <a:gd name="T23" fmla="*/ 1429 h 1938"/>
                <a:gd name="T24" fmla="*/ 1623 w 1739"/>
                <a:gd name="T25" fmla="*/ 1851 h 1938"/>
                <a:gd name="T26" fmla="*/ 1413 w 1739"/>
                <a:gd name="T27" fmla="*/ 1938 h 1938"/>
                <a:gd name="T28" fmla="*/ 327 w 1739"/>
                <a:gd name="T29" fmla="*/ 939 h 1938"/>
                <a:gd name="T30" fmla="*/ 116 w 1739"/>
                <a:gd name="T31" fmla="*/ 851 h 1938"/>
                <a:gd name="T32" fmla="*/ 116 w 1739"/>
                <a:gd name="T33" fmla="*/ 430 h 1938"/>
                <a:gd name="T34" fmla="*/ 434 w 1739"/>
                <a:gd name="T35" fmla="*/ 112 h 1938"/>
                <a:gd name="T36" fmla="*/ 855 w 1739"/>
                <a:gd name="T37" fmla="*/ 112 h 1938"/>
                <a:gd name="T38" fmla="*/ 942 w 1739"/>
                <a:gd name="T39" fmla="*/ 323 h 1938"/>
                <a:gd name="T40" fmla="*/ 855 w 1739"/>
                <a:gd name="T41" fmla="*/ 534 h 1938"/>
                <a:gd name="T42" fmla="*/ 537 w 1739"/>
                <a:gd name="T43" fmla="*/ 851 h 1938"/>
                <a:gd name="T44" fmla="*/ 327 w 1739"/>
                <a:gd name="T45" fmla="*/ 939 h 1938"/>
                <a:gd name="T46" fmla="*/ 644 w 1739"/>
                <a:gd name="T47" fmla="*/ 218 h 1938"/>
                <a:gd name="T48" fmla="*/ 570 w 1739"/>
                <a:gd name="T49" fmla="*/ 249 h 1938"/>
                <a:gd name="T50" fmla="*/ 253 w 1739"/>
                <a:gd name="T51" fmla="*/ 567 h 1938"/>
                <a:gd name="T52" fmla="*/ 253 w 1739"/>
                <a:gd name="T53" fmla="*/ 715 h 1938"/>
                <a:gd name="T54" fmla="*/ 401 w 1739"/>
                <a:gd name="T55" fmla="*/ 715 h 1938"/>
                <a:gd name="T56" fmla="*/ 718 w 1739"/>
                <a:gd name="T57" fmla="*/ 397 h 1938"/>
                <a:gd name="T58" fmla="*/ 749 w 1739"/>
                <a:gd name="T59" fmla="*/ 323 h 1938"/>
                <a:gd name="T60" fmla="*/ 718 w 1739"/>
                <a:gd name="T61" fmla="*/ 249 h 1938"/>
                <a:gd name="T62" fmla="*/ 644 w 1739"/>
                <a:gd name="T63" fmla="*/ 218 h 1938"/>
                <a:gd name="T64" fmla="*/ 644 w 1739"/>
                <a:gd name="T65" fmla="*/ 218 h 1938"/>
                <a:gd name="T66" fmla="*/ 644 w 1739"/>
                <a:gd name="T67" fmla="*/ 218 h 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39" h="1938">
                  <a:moveTo>
                    <a:pt x="1413" y="1938"/>
                  </a:moveTo>
                  <a:cubicBezTo>
                    <a:pt x="1334" y="1938"/>
                    <a:pt x="1258" y="1907"/>
                    <a:pt x="1202" y="1851"/>
                  </a:cubicBezTo>
                  <a:cubicBezTo>
                    <a:pt x="1156" y="1805"/>
                    <a:pt x="1156" y="1805"/>
                    <a:pt x="1156" y="1805"/>
                  </a:cubicBezTo>
                  <a:cubicBezTo>
                    <a:pt x="1118" y="1767"/>
                    <a:pt x="1118" y="1706"/>
                    <a:pt x="1156" y="1668"/>
                  </a:cubicBezTo>
                  <a:cubicBezTo>
                    <a:pt x="1194" y="1630"/>
                    <a:pt x="1255" y="1630"/>
                    <a:pt x="1293" y="1668"/>
                  </a:cubicBezTo>
                  <a:cubicBezTo>
                    <a:pt x="1339" y="1714"/>
                    <a:pt x="1339" y="1714"/>
                    <a:pt x="1339" y="1714"/>
                  </a:cubicBezTo>
                  <a:cubicBezTo>
                    <a:pt x="1378" y="1754"/>
                    <a:pt x="1447" y="1754"/>
                    <a:pt x="1487" y="1714"/>
                  </a:cubicBezTo>
                  <a:cubicBezTo>
                    <a:pt x="1527" y="1673"/>
                    <a:pt x="1527" y="1607"/>
                    <a:pt x="1487" y="1566"/>
                  </a:cubicBezTo>
                  <a:cubicBezTo>
                    <a:pt x="1447" y="1526"/>
                    <a:pt x="1447" y="1526"/>
                    <a:pt x="1447" y="1526"/>
                  </a:cubicBezTo>
                  <a:cubicBezTo>
                    <a:pt x="1409" y="1488"/>
                    <a:pt x="1409" y="1427"/>
                    <a:pt x="1447" y="1389"/>
                  </a:cubicBezTo>
                  <a:cubicBezTo>
                    <a:pt x="1484" y="1351"/>
                    <a:pt x="1546" y="1351"/>
                    <a:pt x="1583" y="1389"/>
                  </a:cubicBezTo>
                  <a:cubicBezTo>
                    <a:pt x="1623" y="1429"/>
                    <a:pt x="1623" y="1429"/>
                    <a:pt x="1623" y="1429"/>
                  </a:cubicBezTo>
                  <a:cubicBezTo>
                    <a:pt x="1739" y="1546"/>
                    <a:pt x="1739" y="1734"/>
                    <a:pt x="1623" y="1851"/>
                  </a:cubicBezTo>
                  <a:cubicBezTo>
                    <a:pt x="1568" y="1907"/>
                    <a:pt x="1492" y="1938"/>
                    <a:pt x="1413" y="1938"/>
                  </a:cubicBezTo>
                  <a:close/>
                  <a:moveTo>
                    <a:pt x="327" y="939"/>
                  </a:moveTo>
                  <a:cubicBezTo>
                    <a:pt x="248" y="939"/>
                    <a:pt x="172" y="907"/>
                    <a:pt x="116" y="851"/>
                  </a:cubicBezTo>
                  <a:cubicBezTo>
                    <a:pt x="0" y="735"/>
                    <a:pt x="0" y="547"/>
                    <a:pt x="116" y="430"/>
                  </a:cubicBezTo>
                  <a:cubicBezTo>
                    <a:pt x="434" y="112"/>
                    <a:pt x="434" y="112"/>
                    <a:pt x="434" y="112"/>
                  </a:cubicBezTo>
                  <a:cubicBezTo>
                    <a:pt x="547" y="0"/>
                    <a:pt x="743" y="0"/>
                    <a:pt x="855" y="112"/>
                  </a:cubicBezTo>
                  <a:cubicBezTo>
                    <a:pt x="911" y="168"/>
                    <a:pt x="943" y="244"/>
                    <a:pt x="942" y="323"/>
                  </a:cubicBezTo>
                  <a:cubicBezTo>
                    <a:pt x="942" y="403"/>
                    <a:pt x="911" y="478"/>
                    <a:pt x="855" y="534"/>
                  </a:cubicBezTo>
                  <a:cubicBezTo>
                    <a:pt x="537" y="851"/>
                    <a:pt x="537" y="851"/>
                    <a:pt x="537" y="851"/>
                  </a:cubicBezTo>
                  <a:cubicBezTo>
                    <a:pt x="482" y="907"/>
                    <a:pt x="406" y="939"/>
                    <a:pt x="327" y="939"/>
                  </a:cubicBezTo>
                  <a:close/>
                  <a:moveTo>
                    <a:pt x="644" y="218"/>
                  </a:moveTo>
                  <a:cubicBezTo>
                    <a:pt x="616" y="218"/>
                    <a:pt x="590" y="229"/>
                    <a:pt x="570" y="249"/>
                  </a:cubicBezTo>
                  <a:cubicBezTo>
                    <a:pt x="253" y="567"/>
                    <a:pt x="253" y="567"/>
                    <a:pt x="253" y="567"/>
                  </a:cubicBezTo>
                  <a:cubicBezTo>
                    <a:pt x="212" y="608"/>
                    <a:pt x="212" y="674"/>
                    <a:pt x="253" y="715"/>
                  </a:cubicBezTo>
                  <a:cubicBezTo>
                    <a:pt x="292" y="754"/>
                    <a:pt x="361" y="754"/>
                    <a:pt x="401" y="715"/>
                  </a:cubicBezTo>
                  <a:cubicBezTo>
                    <a:pt x="718" y="397"/>
                    <a:pt x="718" y="397"/>
                    <a:pt x="718" y="397"/>
                  </a:cubicBezTo>
                  <a:cubicBezTo>
                    <a:pt x="738" y="378"/>
                    <a:pt x="749" y="351"/>
                    <a:pt x="749" y="323"/>
                  </a:cubicBezTo>
                  <a:cubicBezTo>
                    <a:pt x="749" y="295"/>
                    <a:pt x="738" y="269"/>
                    <a:pt x="718" y="249"/>
                  </a:cubicBezTo>
                  <a:cubicBezTo>
                    <a:pt x="699" y="229"/>
                    <a:pt x="672" y="218"/>
                    <a:pt x="644" y="218"/>
                  </a:cubicBezTo>
                  <a:close/>
                  <a:moveTo>
                    <a:pt x="644" y="218"/>
                  </a:moveTo>
                  <a:cubicBezTo>
                    <a:pt x="644" y="218"/>
                    <a:pt x="644" y="218"/>
                    <a:pt x="644" y="2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56BE08FF-B6FC-4DCA-87DF-2BB9BCC61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84488" y="3659188"/>
              <a:ext cx="204788" cy="198438"/>
            </a:xfrm>
            <a:custGeom>
              <a:avLst/>
              <a:gdLst>
                <a:gd name="T0" fmla="*/ 326 w 971"/>
                <a:gd name="T1" fmla="*/ 939 h 940"/>
                <a:gd name="T2" fmla="*/ 116 w 971"/>
                <a:gd name="T3" fmla="*/ 852 h 940"/>
                <a:gd name="T4" fmla="*/ 116 w 971"/>
                <a:gd name="T5" fmla="*/ 431 h 940"/>
                <a:gd name="T6" fmla="*/ 433 w 971"/>
                <a:gd name="T7" fmla="*/ 113 h 940"/>
                <a:gd name="T8" fmla="*/ 855 w 971"/>
                <a:gd name="T9" fmla="*/ 113 h 940"/>
                <a:gd name="T10" fmla="*/ 855 w 971"/>
                <a:gd name="T11" fmla="*/ 535 h 940"/>
                <a:gd name="T12" fmla="*/ 537 w 971"/>
                <a:gd name="T13" fmla="*/ 852 h 940"/>
                <a:gd name="T14" fmla="*/ 326 w 971"/>
                <a:gd name="T15" fmla="*/ 939 h 940"/>
                <a:gd name="T16" fmla="*/ 644 w 971"/>
                <a:gd name="T17" fmla="*/ 219 h 940"/>
                <a:gd name="T18" fmla="*/ 570 w 971"/>
                <a:gd name="T19" fmla="*/ 250 h 940"/>
                <a:gd name="T20" fmla="*/ 252 w 971"/>
                <a:gd name="T21" fmla="*/ 567 h 940"/>
                <a:gd name="T22" fmla="*/ 252 w 971"/>
                <a:gd name="T23" fmla="*/ 715 h 940"/>
                <a:gd name="T24" fmla="*/ 400 w 971"/>
                <a:gd name="T25" fmla="*/ 715 h 940"/>
                <a:gd name="T26" fmla="*/ 718 w 971"/>
                <a:gd name="T27" fmla="*/ 398 h 940"/>
                <a:gd name="T28" fmla="*/ 740 w 971"/>
                <a:gd name="T29" fmla="*/ 284 h 940"/>
                <a:gd name="T30" fmla="*/ 644 w 971"/>
                <a:gd name="T31" fmla="*/ 219 h 940"/>
                <a:gd name="T32" fmla="*/ 644 w 971"/>
                <a:gd name="T33" fmla="*/ 219 h 940"/>
                <a:gd name="T34" fmla="*/ 644 w 971"/>
                <a:gd name="T35" fmla="*/ 219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1" h="940">
                  <a:moveTo>
                    <a:pt x="326" y="939"/>
                  </a:moveTo>
                  <a:cubicBezTo>
                    <a:pt x="247" y="940"/>
                    <a:pt x="172" y="908"/>
                    <a:pt x="116" y="852"/>
                  </a:cubicBezTo>
                  <a:cubicBezTo>
                    <a:pt x="0" y="736"/>
                    <a:pt x="0" y="547"/>
                    <a:pt x="116" y="431"/>
                  </a:cubicBezTo>
                  <a:cubicBezTo>
                    <a:pt x="433" y="113"/>
                    <a:pt x="433" y="113"/>
                    <a:pt x="433" y="113"/>
                  </a:cubicBezTo>
                  <a:cubicBezTo>
                    <a:pt x="546" y="0"/>
                    <a:pt x="742" y="1"/>
                    <a:pt x="855" y="113"/>
                  </a:cubicBezTo>
                  <a:cubicBezTo>
                    <a:pt x="971" y="230"/>
                    <a:pt x="971" y="418"/>
                    <a:pt x="855" y="535"/>
                  </a:cubicBezTo>
                  <a:cubicBezTo>
                    <a:pt x="537" y="852"/>
                    <a:pt x="537" y="852"/>
                    <a:pt x="537" y="852"/>
                  </a:cubicBezTo>
                  <a:cubicBezTo>
                    <a:pt x="481" y="908"/>
                    <a:pt x="406" y="940"/>
                    <a:pt x="326" y="939"/>
                  </a:cubicBezTo>
                  <a:close/>
                  <a:moveTo>
                    <a:pt x="644" y="219"/>
                  </a:moveTo>
                  <a:cubicBezTo>
                    <a:pt x="616" y="219"/>
                    <a:pt x="590" y="230"/>
                    <a:pt x="570" y="250"/>
                  </a:cubicBezTo>
                  <a:cubicBezTo>
                    <a:pt x="252" y="567"/>
                    <a:pt x="252" y="567"/>
                    <a:pt x="252" y="567"/>
                  </a:cubicBezTo>
                  <a:cubicBezTo>
                    <a:pt x="212" y="608"/>
                    <a:pt x="212" y="675"/>
                    <a:pt x="252" y="715"/>
                  </a:cubicBezTo>
                  <a:cubicBezTo>
                    <a:pt x="292" y="755"/>
                    <a:pt x="361" y="755"/>
                    <a:pt x="400" y="715"/>
                  </a:cubicBezTo>
                  <a:cubicBezTo>
                    <a:pt x="718" y="398"/>
                    <a:pt x="718" y="398"/>
                    <a:pt x="718" y="398"/>
                  </a:cubicBezTo>
                  <a:cubicBezTo>
                    <a:pt x="748" y="368"/>
                    <a:pt x="757" y="323"/>
                    <a:pt x="740" y="284"/>
                  </a:cubicBezTo>
                  <a:cubicBezTo>
                    <a:pt x="724" y="245"/>
                    <a:pt x="686" y="219"/>
                    <a:pt x="644" y="219"/>
                  </a:cubicBezTo>
                  <a:close/>
                  <a:moveTo>
                    <a:pt x="644" y="219"/>
                  </a:moveTo>
                  <a:cubicBezTo>
                    <a:pt x="644" y="219"/>
                    <a:pt x="644" y="219"/>
                    <a:pt x="644" y="2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424BEC27-B9EA-4C1B-BBF6-AF8488906A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44813" y="3719513"/>
              <a:ext cx="204788" cy="198438"/>
            </a:xfrm>
            <a:custGeom>
              <a:avLst/>
              <a:gdLst>
                <a:gd name="T0" fmla="*/ 327 w 972"/>
                <a:gd name="T1" fmla="*/ 939 h 939"/>
                <a:gd name="T2" fmla="*/ 116 w 972"/>
                <a:gd name="T3" fmla="*/ 852 h 939"/>
                <a:gd name="T4" fmla="*/ 116 w 972"/>
                <a:gd name="T5" fmla="*/ 430 h 939"/>
                <a:gd name="T6" fmla="*/ 434 w 972"/>
                <a:gd name="T7" fmla="*/ 113 h 939"/>
                <a:gd name="T8" fmla="*/ 856 w 972"/>
                <a:gd name="T9" fmla="*/ 113 h 939"/>
                <a:gd name="T10" fmla="*/ 856 w 972"/>
                <a:gd name="T11" fmla="*/ 534 h 939"/>
                <a:gd name="T12" fmla="*/ 538 w 972"/>
                <a:gd name="T13" fmla="*/ 852 h 939"/>
                <a:gd name="T14" fmla="*/ 327 w 972"/>
                <a:gd name="T15" fmla="*/ 939 h 939"/>
                <a:gd name="T16" fmla="*/ 645 w 972"/>
                <a:gd name="T17" fmla="*/ 219 h 939"/>
                <a:gd name="T18" fmla="*/ 571 w 972"/>
                <a:gd name="T19" fmla="*/ 250 h 939"/>
                <a:gd name="T20" fmla="*/ 253 w 972"/>
                <a:gd name="T21" fmla="*/ 567 h 939"/>
                <a:gd name="T22" fmla="*/ 253 w 972"/>
                <a:gd name="T23" fmla="*/ 715 h 939"/>
                <a:gd name="T24" fmla="*/ 401 w 972"/>
                <a:gd name="T25" fmla="*/ 715 h 939"/>
                <a:gd name="T26" fmla="*/ 719 w 972"/>
                <a:gd name="T27" fmla="*/ 398 h 939"/>
                <a:gd name="T28" fmla="*/ 741 w 972"/>
                <a:gd name="T29" fmla="*/ 284 h 939"/>
                <a:gd name="T30" fmla="*/ 645 w 972"/>
                <a:gd name="T31" fmla="*/ 219 h 939"/>
                <a:gd name="T32" fmla="*/ 645 w 972"/>
                <a:gd name="T33" fmla="*/ 219 h 939"/>
                <a:gd name="T34" fmla="*/ 645 w 972"/>
                <a:gd name="T35" fmla="*/ 21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2" h="939">
                  <a:moveTo>
                    <a:pt x="327" y="939"/>
                  </a:moveTo>
                  <a:cubicBezTo>
                    <a:pt x="248" y="939"/>
                    <a:pt x="172" y="908"/>
                    <a:pt x="116" y="852"/>
                  </a:cubicBezTo>
                  <a:cubicBezTo>
                    <a:pt x="0" y="735"/>
                    <a:pt x="0" y="547"/>
                    <a:pt x="116" y="430"/>
                  </a:cubicBezTo>
                  <a:cubicBezTo>
                    <a:pt x="434" y="113"/>
                    <a:pt x="434" y="113"/>
                    <a:pt x="434" y="113"/>
                  </a:cubicBezTo>
                  <a:cubicBezTo>
                    <a:pt x="547" y="1"/>
                    <a:pt x="742" y="0"/>
                    <a:pt x="856" y="113"/>
                  </a:cubicBezTo>
                  <a:cubicBezTo>
                    <a:pt x="972" y="229"/>
                    <a:pt x="972" y="418"/>
                    <a:pt x="856" y="534"/>
                  </a:cubicBezTo>
                  <a:cubicBezTo>
                    <a:pt x="538" y="852"/>
                    <a:pt x="538" y="852"/>
                    <a:pt x="538" y="852"/>
                  </a:cubicBezTo>
                  <a:cubicBezTo>
                    <a:pt x="482" y="908"/>
                    <a:pt x="406" y="939"/>
                    <a:pt x="327" y="939"/>
                  </a:cubicBezTo>
                  <a:close/>
                  <a:moveTo>
                    <a:pt x="645" y="219"/>
                  </a:moveTo>
                  <a:cubicBezTo>
                    <a:pt x="617" y="219"/>
                    <a:pt x="591" y="230"/>
                    <a:pt x="571" y="250"/>
                  </a:cubicBezTo>
                  <a:cubicBezTo>
                    <a:pt x="253" y="567"/>
                    <a:pt x="253" y="567"/>
                    <a:pt x="253" y="567"/>
                  </a:cubicBezTo>
                  <a:cubicBezTo>
                    <a:pt x="212" y="608"/>
                    <a:pt x="212" y="674"/>
                    <a:pt x="253" y="715"/>
                  </a:cubicBezTo>
                  <a:cubicBezTo>
                    <a:pt x="293" y="755"/>
                    <a:pt x="361" y="755"/>
                    <a:pt x="401" y="715"/>
                  </a:cubicBezTo>
                  <a:cubicBezTo>
                    <a:pt x="719" y="398"/>
                    <a:pt x="719" y="398"/>
                    <a:pt x="719" y="398"/>
                  </a:cubicBezTo>
                  <a:cubicBezTo>
                    <a:pt x="749" y="368"/>
                    <a:pt x="757" y="323"/>
                    <a:pt x="741" y="284"/>
                  </a:cubicBezTo>
                  <a:cubicBezTo>
                    <a:pt x="725" y="245"/>
                    <a:pt x="687" y="219"/>
                    <a:pt x="645" y="219"/>
                  </a:cubicBezTo>
                  <a:close/>
                  <a:moveTo>
                    <a:pt x="645" y="219"/>
                  </a:moveTo>
                  <a:cubicBezTo>
                    <a:pt x="645" y="219"/>
                    <a:pt x="645" y="219"/>
                    <a:pt x="645" y="2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DB9C9953-2268-4C55-8173-2D00190C9E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27350" y="3375025"/>
              <a:ext cx="282575" cy="603250"/>
            </a:xfrm>
            <a:custGeom>
              <a:avLst/>
              <a:gdLst>
                <a:gd name="T0" fmla="*/ 690 w 1334"/>
                <a:gd name="T1" fmla="*/ 2856 h 2856"/>
                <a:gd name="T2" fmla="*/ 479 w 1334"/>
                <a:gd name="T3" fmla="*/ 2769 h 2856"/>
                <a:gd name="T4" fmla="*/ 479 w 1334"/>
                <a:gd name="T5" fmla="*/ 2347 h 2856"/>
                <a:gd name="T6" fmla="*/ 797 w 1334"/>
                <a:gd name="T7" fmla="*/ 2030 h 2856"/>
                <a:gd name="T8" fmla="*/ 1218 w 1334"/>
                <a:gd name="T9" fmla="*/ 2029 h 2856"/>
                <a:gd name="T10" fmla="*/ 1218 w 1334"/>
                <a:gd name="T11" fmla="*/ 2451 h 2856"/>
                <a:gd name="T12" fmla="*/ 901 w 1334"/>
                <a:gd name="T13" fmla="*/ 2769 h 2856"/>
                <a:gd name="T14" fmla="*/ 690 w 1334"/>
                <a:gd name="T15" fmla="*/ 2856 h 2856"/>
                <a:gd name="T16" fmla="*/ 1008 w 1334"/>
                <a:gd name="T17" fmla="*/ 2136 h 2856"/>
                <a:gd name="T18" fmla="*/ 934 w 1334"/>
                <a:gd name="T19" fmla="*/ 2166 h 2856"/>
                <a:gd name="T20" fmla="*/ 616 w 1334"/>
                <a:gd name="T21" fmla="*/ 2484 h 2856"/>
                <a:gd name="T22" fmla="*/ 616 w 1334"/>
                <a:gd name="T23" fmla="*/ 2632 h 2856"/>
                <a:gd name="T24" fmla="*/ 764 w 1334"/>
                <a:gd name="T25" fmla="*/ 2632 h 2856"/>
                <a:gd name="T26" fmla="*/ 1082 w 1334"/>
                <a:gd name="T27" fmla="*/ 2314 h 2856"/>
                <a:gd name="T28" fmla="*/ 1104 w 1334"/>
                <a:gd name="T29" fmla="*/ 2200 h 2856"/>
                <a:gd name="T30" fmla="*/ 1008 w 1334"/>
                <a:gd name="T31" fmla="*/ 2136 h 2856"/>
                <a:gd name="T32" fmla="*/ 327 w 1334"/>
                <a:gd name="T33" fmla="*/ 1099 h 2856"/>
                <a:gd name="T34" fmla="*/ 116 w 1334"/>
                <a:gd name="T35" fmla="*/ 1012 h 2856"/>
                <a:gd name="T36" fmla="*/ 116 w 1334"/>
                <a:gd name="T37" fmla="*/ 591 h 2856"/>
                <a:gd name="T38" fmla="*/ 711 w 1334"/>
                <a:gd name="T39" fmla="*/ 32 h 2856"/>
                <a:gd name="T40" fmla="*/ 805 w 1334"/>
                <a:gd name="T41" fmla="*/ 10 h 2856"/>
                <a:gd name="T42" fmla="*/ 872 w 1334"/>
                <a:gd name="T43" fmla="*/ 81 h 2856"/>
                <a:gd name="T44" fmla="*/ 843 w 1334"/>
                <a:gd name="T45" fmla="*/ 173 h 2856"/>
                <a:gd name="T46" fmla="*/ 250 w 1334"/>
                <a:gd name="T47" fmla="*/ 730 h 2856"/>
                <a:gd name="T48" fmla="*/ 253 w 1334"/>
                <a:gd name="T49" fmla="*/ 875 h 2856"/>
                <a:gd name="T50" fmla="*/ 401 w 1334"/>
                <a:gd name="T51" fmla="*/ 875 h 2856"/>
                <a:gd name="T52" fmla="*/ 758 w 1334"/>
                <a:gd name="T53" fmla="*/ 568 h 2856"/>
                <a:gd name="T54" fmla="*/ 894 w 1334"/>
                <a:gd name="T55" fmla="*/ 578 h 2856"/>
                <a:gd name="T56" fmla="*/ 884 w 1334"/>
                <a:gd name="T57" fmla="*/ 714 h 2856"/>
                <a:gd name="T58" fmla="*/ 532 w 1334"/>
                <a:gd name="T59" fmla="*/ 1017 h 2856"/>
                <a:gd name="T60" fmla="*/ 327 w 1334"/>
                <a:gd name="T61" fmla="*/ 1099 h 2856"/>
                <a:gd name="T62" fmla="*/ 327 w 1334"/>
                <a:gd name="T63" fmla="*/ 1099 h 2856"/>
                <a:gd name="T64" fmla="*/ 327 w 1334"/>
                <a:gd name="T65" fmla="*/ 1099 h 2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4" h="2856">
                  <a:moveTo>
                    <a:pt x="690" y="2856"/>
                  </a:moveTo>
                  <a:cubicBezTo>
                    <a:pt x="611" y="2856"/>
                    <a:pt x="535" y="2825"/>
                    <a:pt x="479" y="2769"/>
                  </a:cubicBezTo>
                  <a:cubicBezTo>
                    <a:pt x="363" y="2652"/>
                    <a:pt x="363" y="2464"/>
                    <a:pt x="479" y="2347"/>
                  </a:cubicBezTo>
                  <a:cubicBezTo>
                    <a:pt x="797" y="2030"/>
                    <a:pt x="797" y="2030"/>
                    <a:pt x="797" y="2030"/>
                  </a:cubicBezTo>
                  <a:cubicBezTo>
                    <a:pt x="909" y="1917"/>
                    <a:pt x="1105" y="1917"/>
                    <a:pt x="1218" y="2029"/>
                  </a:cubicBezTo>
                  <a:cubicBezTo>
                    <a:pt x="1334" y="2146"/>
                    <a:pt x="1334" y="2334"/>
                    <a:pt x="1218" y="2451"/>
                  </a:cubicBezTo>
                  <a:cubicBezTo>
                    <a:pt x="901" y="2769"/>
                    <a:pt x="901" y="2769"/>
                    <a:pt x="901" y="2769"/>
                  </a:cubicBezTo>
                  <a:cubicBezTo>
                    <a:pt x="845" y="2825"/>
                    <a:pt x="769" y="2856"/>
                    <a:pt x="690" y="2856"/>
                  </a:cubicBezTo>
                  <a:close/>
                  <a:moveTo>
                    <a:pt x="1008" y="2136"/>
                  </a:moveTo>
                  <a:cubicBezTo>
                    <a:pt x="980" y="2136"/>
                    <a:pt x="953" y="2146"/>
                    <a:pt x="934" y="2166"/>
                  </a:cubicBezTo>
                  <a:cubicBezTo>
                    <a:pt x="616" y="2484"/>
                    <a:pt x="616" y="2484"/>
                    <a:pt x="616" y="2484"/>
                  </a:cubicBezTo>
                  <a:cubicBezTo>
                    <a:pt x="575" y="2525"/>
                    <a:pt x="575" y="2591"/>
                    <a:pt x="616" y="2632"/>
                  </a:cubicBezTo>
                  <a:cubicBezTo>
                    <a:pt x="656" y="2671"/>
                    <a:pt x="724" y="2671"/>
                    <a:pt x="764" y="2632"/>
                  </a:cubicBezTo>
                  <a:cubicBezTo>
                    <a:pt x="1082" y="2314"/>
                    <a:pt x="1082" y="2314"/>
                    <a:pt x="1082" y="2314"/>
                  </a:cubicBezTo>
                  <a:cubicBezTo>
                    <a:pt x="1111" y="2284"/>
                    <a:pt x="1120" y="2239"/>
                    <a:pt x="1104" y="2200"/>
                  </a:cubicBezTo>
                  <a:cubicBezTo>
                    <a:pt x="1088" y="2161"/>
                    <a:pt x="1050" y="2136"/>
                    <a:pt x="1008" y="2136"/>
                  </a:cubicBezTo>
                  <a:close/>
                  <a:moveTo>
                    <a:pt x="327" y="1099"/>
                  </a:moveTo>
                  <a:cubicBezTo>
                    <a:pt x="248" y="1100"/>
                    <a:pt x="172" y="1068"/>
                    <a:pt x="116" y="1012"/>
                  </a:cubicBezTo>
                  <a:cubicBezTo>
                    <a:pt x="0" y="896"/>
                    <a:pt x="0" y="707"/>
                    <a:pt x="116" y="591"/>
                  </a:cubicBezTo>
                  <a:cubicBezTo>
                    <a:pt x="711" y="32"/>
                    <a:pt x="711" y="32"/>
                    <a:pt x="711" y="32"/>
                  </a:cubicBezTo>
                  <a:cubicBezTo>
                    <a:pt x="737" y="9"/>
                    <a:pt x="772" y="0"/>
                    <a:pt x="805" y="10"/>
                  </a:cubicBezTo>
                  <a:cubicBezTo>
                    <a:pt x="838" y="20"/>
                    <a:pt x="864" y="47"/>
                    <a:pt x="872" y="81"/>
                  </a:cubicBezTo>
                  <a:cubicBezTo>
                    <a:pt x="879" y="114"/>
                    <a:pt x="869" y="150"/>
                    <a:pt x="843" y="173"/>
                  </a:cubicBezTo>
                  <a:cubicBezTo>
                    <a:pt x="250" y="730"/>
                    <a:pt x="250" y="730"/>
                    <a:pt x="250" y="730"/>
                  </a:cubicBezTo>
                  <a:cubicBezTo>
                    <a:pt x="212" y="768"/>
                    <a:pt x="212" y="835"/>
                    <a:pt x="253" y="875"/>
                  </a:cubicBezTo>
                  <a:cubicBezTo>
                    <a:pt x="292" y="915"/>
                    <a:pt x="361" y="915"/>
                    <a:pt x="401" y="875"/>
                  </a:cubicBezTo>
                  <a:cubicBezTo>
                    <a:pt x="758" y="568"/>
                    <a:pt x="758" y="568"/>
                    <a:pt x="758" y="568"/>
                  </a:cubicBezTo>
                  <a:cubicBezTo>
                    <a:pt x="798" y="533"/>
                    <a:pt x="859" y="537"/>
                    <a:pt x="894" y="578"/>
                  </a:cubicBezTo>
                  <a:cubicBezTo>
                    <a:pt x="929" y="618"/>
                    <a:pt x="924" y="679"/>
                    <a:pt x="884" y="714"/>
                  </a:cubicBezTo>
                  <a:cubicBezTo>
                    <a:pt x="532" y="1017"/>
                    <a:pt x="532" y="1017"/>
                    <a:pt x="532" y="1017"/>
                  </a:cubicBezTo>
                  <a:cubicBezTo>
                    <a:pt x="481" y="1068"/>
                    <a:pt x="406" y="1099"/>
                    <a:pt x="327" y="1099"/>
                  </a:cubicBezTo>
                  <a:close/>
                  <a:moveTo>
                    <a:pt x="327" y="1099"/>
                  </a:moveTo>
                  <a:cubicBezTo>
                    <a:pt x="327" y="1099"/>
                    <a:pt x="327" y="1099"/>
                    <a:pt x="327" y="109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18AE7624-00FC-42B6-85D9-68D0A848947D}"/>
              </a:ext>
            </a:extLst>
          </p:cNvPr>
          <p:cNvGrpSpPr/>
          <p:nvPr/>
        </p:nvGrpSpPr>
        <p:grpSpPr>
          <a:xfrm>
            <a:off x="5887436" y="2882899"/>
            <a:ext cx="417128" cy="389492"/>
            <a:chOff x="28070175" y="3262313"/>
            <a:chExt cx="766763" cy="715962"/>
          </a:xfrm>
          <a:solidFill>
            <a:srgbClr val="00CCFF"/>
          </a:solidFill>
        </p:grpSpPr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67006A4B-ED9B-40FA-B210-9ADB566DCF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070175" y="3262313"/>
              <a:ext cx="754063" cy="668337"/>
            </a:xfrm>
            <a:custGeom>
              <a:avLst/>
              <a:gdLst>
                <a:gd name="T0" fmla="*/ 475 w 475"/>
                <a:gd name="T1" fmla="*/ 181 h 421"/>
                <a:gd name="T2" fmla="*/ 369 w 475"/>
                <a:gd name="T3" fmla="*/ 0 h 421"/>
                <a:gd name="T4" fmla="*/ 123 w 475"/>
                <a:gd name="T5" fmla="*/ 0 h 421"/>
                <a:gd name="T6" fmla="*/ 0 w 475"/>
                <a:gd name="T7" fmla="*/ 211 h 421"/>
                <a:gd name="T8" fmla="*/ 123 w 475"/>
                <a:gd name="T9" fmla="*/ 421 h 421"/>
                <a:gd name="T10" fmla="*/ 181 w 475"/>
                <a:gd name="T11" fmla="*/ 421 h 421"/>
                <a:gd name="T12" fmla="*/ 181 w 475"/>
                <a:gd name="T13" fmla="*/ 391 h 421"/>
                <a:gd name="T14" fmla="*/ 141 w 475"/>
                <a:gd name="T15" fmla="*/ 391 h 421"/>
                <a:gd name="T16" fmla="*/ 35 w 475"/>
                <a:gd name="T17" fmla="*/ 211 h 421"/>
                <a:gd name="T18" fmla="*/ 140 w 475"/>
                <a:gd name="T19" fmla="*/ 30 h 421"/>
                <a:gd name="T20" fmla="*/ 352 w 475"/>
                <a:gd name="T21" fmla="*/ 30 h 421"/>
                <a:gd name="T22" fmla="*/ 440 w 475"/>
                <a:gd name="T23" fmla="*/ 181 h 421"/>
                <a:gd name="T24" fmla="*/ 475 w 475"/>
                <a:gd name="T25" fmla="*/ 181 h 421"/>
                <a:gd name="T26" fmla="*/ 475 w 475"/>
                <a:gd name="T27" fmla="*/ 181 h 421"/>
                <a:gd name="T28" fmla="*/ 475 w 475"/>
                <a:gd name="T29" fmla="*/ 181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5" h="421">
                  <a:moveTo>
                    <a:pt x="475" y="181"/>
                  </a:moveTo>
                  <a:lnTo>
                    <a:pt x="369" y="0"/>
                  </a:lnTo>
                  <a:lnTo>
                    <a:pt x="123" y="0"/>
                  </a:lnTo>
                  <a:lnTo>
                    <a:pt x="0" y="211"/>
                  </a:lnTo>
                  <a:lnTo>
                    <a:pt x="123" y="421"/>
                  </a:lnTo>
                  <a:lnTo>
                    <a:pt x="181" y="421"/>
                  </a:lnTo>
                  <a:lnTo>
                    <a:pt x="181" y="391"/>
                  </a:lnTo>
                  <a:lnTo>
                    <a:pt x="141" y="391"/>
                  </a:lnTo>
                  <a:lnTo>
                    <a:pt x="35" y="211"/>
                  </a:lnTo>
                  <a:lnTo>
                    <a:pt x="140" y="30"/>
                  </a:lnTo>
                  <a:lnTo>
                    <a:pt x="352" y="30"/>
                  </a:lnTo>
                  <a:lnTo>
                    <a:pt x="440" y="181"/>
                  </a:lnTo>
                  <a:lnTo>
                    <a:pt x="475" y="181"/>
                  </a:lnTo>
                  <a:close/>
                  <a:moveTo>
                    <a:pt x="475" y="181"/>
                  </a:moveTo>
                  <a:lnTo>
                    <a:pt x="47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5DB4A6A7-C1EB-4CF2-8BF0-641424D61C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070175" y="3262313"/>
              <a:ext cx="754063" cy="668337"/>
            </a:xfrm>
            <a:custGeom>
              <a:avLst/>
              <a:gdLst>
                <a:gd name="T0" fmla="*/ 475 w 475"/>
                <a:gd name="T1" fmla="*/ 181 h 421"/>
                <a:gd name="T2" fmla="*/ 369 w 475"/>
                <a:gd name="T3" fmla="*/ 0 h 421"/>
                <a:gd name="T4" fmla="*/ 123 w 475"/>
                <a:gd name="T5" fmla="*/ 0 h 421"/>
                <a:gd name="T6" fmla="*/ 0 w 475"/>
                <a:gd name="T7" fmla="*/ 211 h 421"/>
                <a:gd name="T8" fmla="*/ 123 w 475"/>
                <a:gd name="T9" fmla="*/ 421 h 421"/>
                <a:gd name="T10" fmla="*/ 181 w 475"/>
                <a:gd name="T11" fmla="*/ 421 h 421"/>
                <a:gd name="T12" fmla="*/ 181 w 475"/>
                <a:gd name="T13" fmla="*/ 391 h 421"/>
                <a:gd name="T14" fmla="*/ 141 w 475"/>
                <a:gd name="T15" fmla="*/ 391 h 421"/>
                <a:gd name="T16" fmla="*/ 35 w 475"/>
                <a:gd name="T17" fmla="*/ 211 h 421"/>
                <a:gd name="T18" fmla="*/ 140 w 475"/>
                <a:gd name="T19" fmla="*/ 30 h 421"/>
                <a:gd name="T20" fmla="*/ 352 w 475"/>
                <a:gd name="T21" fmla="*/ 30 h 421"/>
                <a:gd name="T22" fmla="*/ 440 w 475"/>
                <a:gd name="T23" fmla="*/ 181 h 421"/>
                <a:gd name="T24" fmla="*/ 475 w 475"/>
                <a:gd name="T25" fmla="*/ 181 h 421"/>
                <a:gd name="T26" fmla="*/ 475 w 475"/>
                <a:gd name="T27" fmla="*/ 181 h 421"/>
                <a:gd name="T28" fmla="*/ 475 w 475"/>
                <a:gd name="T29" fmla="*/ 181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5" h="421">
                  <a:moveTo>
                    <a:pt x="475" y="181"/>
                  </a:moveTo>
                  <a:lnTo>
                    <a:pt x="369" y="0"/>
                  </a:lnTo>
                  <a:lnTo>
                    <a:pt x="123" y="0"/>
                  </a:lnTo>
                  <a:lnTo>
                    <a:pt x="0" y="211"/>
                  </a:lnTo>
                  <a:lnTo>
                    <a:pt x="123" y="421"/>
                  </a:lnTo>
                  <a:lnTo>
                    <a:pt x="181" y="421"/>
                  </a:lnTo>
                  <a:lnTo>
                    <a:pt x="181" y="391"/>
                  </a:lnTo>
                  <a:lnTo>
                    <a:pt x="141" y="391"/>
                  </a:lnTo>
                  <a:lnTo>
                    <a:pt x="35" y="211"/>
                  </a:lnTo>
                  <a:lnTo>
                    <a:pt x="140" y="30"/>
                  </a:lnTo>
                  <a:lnTo>
                    <a:pt x="352" y="30"/>
                  </a:lnTo>
                  <a:lnTo>
                    <a:pt x="440" y="181"/>
                  </a:lnTo>
                  <a:lnTo>
                    <a:pt x="475" y="181"/>
                  </a:lnTo>
                  <a:moveTo>
                    <a:pt x="475" y="181"/>
                  </a:moveTo>
                  <a:lnTo>
                    <a:pt x="475" y="18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930A1052-62A7-4DFE-8177-6761F6DB67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51150" y="3395663"/>
              <a:ext cx="368300" cy="366712"/>
            </a:xfrm>
            <a:custGeom>
              <a:avLst/>
              <a:gdLst>
                <a:gd name="T0" fmla="*/ 355 w 1226"/>
                <a:gd name="T1" fmla="*/ 1226 h 1226"/>
                <a:gd name="T2" fmla="*/ 46 w 1226"/>
                <a:gd name="T3" fmla="*/ 564 h 1226"/>
                <a:gd name="T4" fmla="*/ 563 w 1226"/>
                <a:gd name="T5" fmla="*/ 47 h 1226"/>
                <a:gd name="T6" fmla="*/ 1226 w 1226"/>
                <a:gd name="T7" fmla="*/ 355 h 1226"/>
                <a:gd name="T8" fmla="*/ 1030 w 1226"/>
                <a:gd name="T9" fmla="*/ 355 h 1226"/>
                <a:gd name="T10" fmla="*/ 558 w 1226"/>
                <a:gd name="T11" fmla="*/ 210 h 1226"/>
                <a:gd name="T12" fmla="*/ 209 w 1226"/>
                <a:gd name="T13" fmla="*/ 559 h 1226"/>
                <a:gd name="T14" fmla="*/ 354 w 1226"/>
                <a:gd name="T15" fmla="*/ 1031 h 1226"/>
                <a:gd name="T16" fmla="*/ 354 w 1226"/>
                <a:gd name="T17" fmla="*/ 1226 h 1226"/>
                <a:gd name="T18" fmla="*/ 355 w 1226"/>
                <a:gd name="T19" fmla="*/ 1226 h 1226"/>
                <a:gd name="T20" fmla="*/ 355 w 1226"/>
                <a:gd name="T21" fmla="*/ 1226 h 1226"/>
                <a:gd name="T22" fmla="*/ 355 w 1226"/>
                <a:gd name="T23" fmla="*/ 1226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6" h="1226">
                  <a:moveTo>
                    <a:pt x="355" y="1226"/>
                  </a:moveTo>
                  <a:cubicBezTo>
                    <a:pt x="123" y="1092"/>
                    <a:pt x="0" y="827"/>
                    <a:pt x="46" y="564"/>
                  </a:cubicBezTo>
                  <a:cubicBezTo>
                    <a:pt x="93" y="300"/>
                    <a:pt x="299" y="93"/>
                    <a:pt x="563" y="47"/>
                  </a:cubicBezTo>
                  <a:cubicBezTo>
                    <a:pt x="827" y="0"/>
                    <a:pt x="1092" y="124"/>
                    <a:pt x="1226" y="355"/>
                  </a:cubicBezTo>
                  <a:cubicBezTo>
                    <a:pt x="1030" y="355"/>
                    <a:pt x="1030" y="355"/>
                    <a:pt x="1030" y="355"/>
                  </a:cubicBezTo>
                  <a:cubicBezTo>
                    <a:pt x="912" y="223"/>
                    <a:pt x="730" y="167"/>
                    <a:pt x="558" y="210"/>
                  </a:cubicBezTo>
                  <a:cubicBezTo>
                    <a:pt x="386" y="253"/>
                    <a:pt x="252" y="387"/>
                    <a:pt x="209" y="559"/>
                  </a:cubicBezTo>
                  <a:cubicBezTo>
                    <a:pt x="166" y="731"/>
                    <a:pt x="222" y="913"/>
                    <a:pt x="354" y="1031"/>
                  </a:cubicBezTo>
                  <a:cubicBezTo>
                    <a:pt x="354" y="1226"/>
                    <a:pt x="354" y="1226"/>
                    <a:pt x="354" y="1226"/>
                  </a:cubicBezTo>
                  <a:lnTo>
                    <a:pt x="355" y="1226"/>
                  </a:lnTo>
                  <a:close/>
                  <a:moveTo>
                    <a:pt x="355" y="1226"/>
                  </a:moveTo>
                  <a:cubicBezTo>
                    <a:pt x="355" y="1226"/>
                    <a:pt x="355" y="1226"/>
                    <a:pt x="355" y="12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267F3693-3A71-4A6A-B781-DDDAA47461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05138" y="3549650"/>
              <a:ext cx="431800" cy="428625"/>
            </a:xfrm>
            <a:custGeom>
              <a:avLst/>
              <a:gdLst>
                <a:gd name="T0" fmla="*/ 1189 w 1435"/>
                <a:gd name="T1" fmla="*/ 400 h 1434"/>
                <a:gd name="T2" fmla="*/ 762 w 1435"/>
                <a:gd name="T3" fmla="*/ 159 h 1434"/>
                <a:gd name="T4" fmla="*/ 673 w 1435"/>
                <a:gd name="T5" fmla="*/ 159 h 1434"/>
                <a:gd name="T6" fmla="*/ 247 w 1435"/>
                <a:gd name="T7" fmla="*/ 400 h 1434"/>
                <a:gd name="T8" fmla="*/ 203 w 1435"/>
                <a:gd name="T9" fmla="*/ 474 h 1434"/>
                <a:gd name="T10" fmla="*/ 203 w 1435"/>
                <a:gd name="T11" fmla="*/ 960 h 1434"/>
                <a:gd name="T12" fmla="*/ 247 w 1435"/>
                <a:gd name="T13" fmla="*/ 1034 h 1434"/>
                <a:gd name="T14" fmla="*/ 673 w 1435"/>
                <a:gd name="T15" fmla="*/ 1275 h 1434"/>
                <a:gd name="T16" fmla="*/ 762 w 1435"/>
                <a:gd name="T17" fmla="*/ 1275 h 1434"/>
                <a:gd name="T18" fmla="*/ 1189 w 1435"/>
                <a:gd name="T19" fmla="*/ 1034 h 1434"/>
                <a:gd name="T20" fmla="*/ 1232 w 1435"/>
                <a:gd name="T21" fmla="*/ 960 h 1434"/>
                <a:gd name="T22" fmla="*/ 1232 w 1435"/>
                <a:gd name="T23" fmla="*/ 474 h 1434"/>
                <a:gd name="T24" fmla="*/ 1189 w 1435"/>
                <a:gd name="T25" fmla="*/ 400 h 1434"/>
                <a:gd name="T26" fmla="*/ 547 w 1435"/>
                <a:gd name="T27" fmla="*/ 0 h 1434"/>
                <a:gd name="T28" fmla="*/ 888 w 1435"/>
                <a:gd name="T29" fmla="*/ 0 h 1434"/>
                <a:gd name="T30" fmla="*/ 1138 w 1435"/>
                <a:gd name="T31" fmla="*/ 244 h 1434"/>
                <a:gd name="T32" fmla="*/ 1263 w 1435"/>
                <a:gd name="T33" fmla="*/ 212 h 1434"/>
                <a:gd name="T34" fmla="*/ 1435 w 1435"/>
                <a:gd name="T35" fmla="*/ 505 h 1434"/>
                <a:gd name="T36" fmla="*/ 1309 w 1435"/>
                <a:gd name="T37" fmla="*/ 717 h 1434"/>
                <a:gd name="T38" fmla="*/ 1435 w 1435"/>
                <a:gd name="T39" fmla="*/ 929 h 1434"/>
                <a:gd name="T40" fmla="*/ 1263 w 1435"/>
                <a:gd name="T41" fmla="*/ 1222 h 1434"/>
                <a:gd name="T42" fmla="*/ 1138 w 1435"/>
                <a:gd name="T43" fmla="*/ 1190 h 1434"/>
                <a:gd name="T44" fmla="*/ 888 w 1435"/>
                <a:gd name="T45" fmla="*/ 1434 h 1434"/>
                <a:gd name="T46" fmla="*/ 547 w 1435"/>
                <a:gd name="T47" fmla="*/ 1434 h 1434"/>
                <a:gd name="T48" fmla="*/ 296 w 1435"/>
                <a:gd name="T49" fmla="*/ 1190 h 1434"/>
                <a:gd name="T50" fmla="*/ 172 w 1435"/>
                <a:gd name="T51" fmla="*/ 1222 h 1434"/>
                <a:gd name="T52" fmla="*/ 0 w 1435"/>
                <a:gd name="T53" fmla="*/ 929 h 1434"/>
                <a:gd name="T54" fmla="*/ 126 w 1435"/>
                <a:gd name="T55" fmla="*/ 717 h 1434"/>
                <a:gd name="T56" fmla="*/ 0 w 1435"/>
                <a:gd name="T57" fmla="*/ 505 h 1434"/>
                <a:gd name="T58" fmla="*/ 172 w 1435"/>
                <a:gd name="T59" fmla="*/ 212 h 1434"/>
                <a:gd name="T60" fmla="*/ 297 w 1435"/>
                <a:gd name="T61" fmla="*/ 244 h 1434"/>
                <a:gd name="T62" fmla="*/ 547 w 1435"/>
                <a:gd name="T63" fmla="*/ 0 h 1434"/>
                <a:gd name="T64" fmla="*/ 547 w 1435"/>
                <a:gd name="T65" fmla="*/ 0 h 1434"/>
                <a:gd name="T66" fmla="*/ 547 w 1435"/>
                <a:gd name="T67" fmla="*/ 0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5" h="1434">
                  <a:moveTo>
                    <a:pt x="1189" y="400"/>
                  </a:moveTo>
                  <a:cubicBezTo>
                    <a:pt x="1009" y="423"/>
                    <a:pt x="836" y="325"/>
                    <a:pt x="762" y="159"/>
                  </a:cubicBezTo>
                  <a:cubicBezTo>
                    <a:pt x="673" y="159"/>
                    <a:pt x="673" y="159"/>
                    <a:pt x="673" y="159"/>
                  </a:cubicBezTo>
                  <a:cubicBezTo>
                    <a:pt x="600" y="325"/>
                    <a:pt x="427" y="423"/>
                    <a:pt x="247" y="400"/>
                  </a:cubicBezTo>
                  <a:cubicBezTo>
                    <a:pt x="203" y="474"/>
                    <a:pt x="203" y="474"/>
                    <a:pt x="203" y="474"/>
                  </a:cubicBezTo>
                  <a:cubicBezTo>
                    <a:pt x="313" y="617"/>
                    <a:pt x="313" y="816"/>
                    <a:pt x="203" y="960"/>
                  </a:cubicBezTo>
                  <a:cubicBezTo>
                    <a:pt x="247" y="1034"/>
                    <a:pt x="247" y="1034"/>
                    <a:pt x="247" y="1034"/>
                  </a:cubicBezTo>
                  <a:cubicBezTo>
                    <a:pt x="427" y="1011"/>
                    <a:pt x="600" y="1110"/>
                    <a:pt x="673" y="1275"/>
                  </a:cubicBezTo>
                  <a:cubicBezTo>
                    <a:pt x="762" y="1275"/>
                    <a:pt x="762" y="1275"/>
                    <a:pt x="762" y="1275"/>
                  </a:cubicBezTo>
                  <a:cubicBezTo>
                    <a:pt x="836" y="1109"/>
                    <a:pt x="1009" y="1011"/>
                    <a:pt x="1189" y="1034"/>
                  </a:cubicBezTo>
                  <a:cubicBezTo>
                    <a:pt x="1232" y="960"/>
                    <a:pt x="1232" y="960"/>
                    <a:pt x="1232" y="960"/>
                  </a:cubicBezTo>
                  <a:cubicBezTo>
                    <a:pt x="1122" y="817"/>
                    <a:pt x="1122" y="617"/>
                    <a:pt x="1232" y="474"/>
                  </a:cubicBezTo>
                  <a:lnTo>
                    <a:pt x="1189" y="400"/>
                  </a:lnTo>
                  <a:close/>
                  <a:moveTo>
                    <a:pt x="547" y="0"/>
                  </a:moveTo>
                  <a:cubicBezTo>
                    <a:pt x="888" y="0"/>
                    <a:pt x="888" y="0"/>
                    <a:pt x="888" y="0"/>
                  </a:cubicBezTo>
                  <a:cubicBezTo>
                    <a:pt x="888" y="135"/>
                    <a:pt x="1000" y="244"/>
                    <a:pt x="1138" y="244"/>
                  </a:cubicBezTo>
                  <a:cubicBezTo>
                    <a:pt x="1183" y="244"/>
                    <a:pt x="1226" y="232"/>
                    <a:pt x="1263" y="212"/>
                  </a:cubicBezTo>
                  <a:cubicBezTo>
                    <a:pt x="1435" y="505"/>
                    <a:pt x="1435" y="505"/>
                    <a:pt x="1435" y="505"/>
                  </a:cubicBezTo>
                  <a:cubicBezTo>
                    <a:pt x="1359" y="548"/>
                    <a:pt x="1309" y="627"/>
                    <a:pt x="1309" y="717"/>
                  </a:cubicBezTo>
                  <a:cubicBezTo>
                    <a:pt x="1309" y="808"/>
                    <a:pt x="1359" y="887"/>
                    <a:pt x="1435" y="929"/>
                  </a:cubicBezTo>
                  <a:cubicBezTo>
                    <a:pt x="1263" y="1222"/>
                    <a:pt x="1263" y="1222"/>
                    <a:pt x="1263" y="1222"/>
                  </a:cubicBezTo>
                  <a:cubicBezTo>
                    <a:pt x="1224" y="1201"/>
                    <a:pt x="1182" y="1190"/>
                    <a:pt x="1138" y="1190"/>
                  </a:cubicBezTo>
                  <a:cubicBezTo>
                    <a:pt x="1000" y="1190"/>
                    <a:pt x="888" y="1299"/>
                    <a:pt x="888" y="1434"/>
                  </a:cubicBezTo>
                  <a:cubicBezTo>
                    <a:pt x="547" y="1434"/>
                    <a:pt x="547" y="1434"/>
                    <a:pt x="547" y="1434"/>
                  </a:cubicBezTo>
                  <a:cubicBezTo>
                    <a:pt x="547" y="1299"/>
                    <a:pt x="435" y="1190"/>
                    <a:pt x="296" y="1190"/>
                  </a:cubicBezTo>
                  <a:cubicBezTo>
                    <a:pt x="251" y="1190"/>
                    <a:pt x="208" y="1202"/>
                    <a:pt x="172" y="1222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76" y="887"/>
                    <a:pt x="126" y="808"/>
                    <a:pt x="126" y="717"/>
                  </a:cubicBezTo>
                  <a:cubicBezTo>
                    <a:pt x="126" y="626"/>
                    <a:pt x="76" y="547"/>
                    <a:pt x="0" y="505"/>
                  </a:cubicBezTo>
                  <a:cubicBezTo>
                    <a:pt x="172" y="212"/>
                    <a:pt x="172" y="212"/>
                    <a:pt x="172" y="212"/>
                  </a:cubicBezTo>
                  <a:cubicBezTo>
                    <a:pt x="209" y="232"/>
                    <a:pt x="251" y="244"/>
                    <a:pt x="297" y="244"/>
                  </a:cubicBezTo>
                  <a:cubicBezTo>
                    <a:pt x="435" y="244"/>
                    <a:pt x="547" y="135"/>
                    <a:pt x="547" y="0"/>
                  </a:cubicBezTo>
                  <a:close/>
                  <a:moveTo>
                    <a:pt x="547" y="0"/>
                  </a:moveTo>
                  <a:cubicBezTo>
                    <a:pt x="547" y="0"/>
                    <a:pt x="547" y="0"/>
                    <a:pt x="5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007167BC-4110-400C-98EA-FEB6641FB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549600" y="3692525"/>
              <a:ext cx="142875" cy="142875"/>
            </a:xfrm>
            <a:custGeom>
              <a:avLst/>
              <a:gdLst>
                <a:gd name="T0" fmla="*/ 239 w 478"/>
                <a:gd name="T1" fmla="*/ 319 h 478"/>
                <a:gd name="T2" fmla="*/ 318 w 478"/>
                <a:gd name="T3" fmla="*/ 239 h 478"/>
                <a:gd name="T4" fmla="*/ 239 w 478"/>
                <a:gd name="T5" fmla="*/ 159 h 478"/>
                <a:gd name="T6" fmla="*/ 159 w 478"/>
                <a:gd name="T7" fmla="*/ 239 h 478"/>
                <a:gd name="T8" fmla="*/ 239 w 478"/>
                <a:gd name="T9" fmla="*/ 319 h 478"/>
                <a:gd name="T10" fmla="*/ 239 w 478"/>
                <a:gd name="T11" fmla="*/ 478 h 478"/>
                <a:gd name="T12" fmla="*/ 0 w 478"/>
                <a:gd name="T13" fmla="*/ 239 h 478"/>
                <a:gd name="T14" fmla="*/ 239 w 478"/>
                <a:gd name="T15" fmla="*/ 0 h 478"/>
                <a:gd name="T16" fmla="*/ 478 w 478"/>
                <a:gd name="T17" fmla="*/ 239 h 478"/>
                <a:gd name="T18" fmla="*/ 239 w 478"/>
                <a:gd name="T19" fmla="*/ 478 h 478"/>
                <a:gd name="T20" fmla="*/ 239 w 478"/>
                <a:gd name="T21" fmla="*/ 478 h 478"/>
                <a:gd name="T22" fmla="*/ 239 w 478"/>
                <a:gd name="T23" fmla="*/ 47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8" h="478">
                  <a:moveTo>
                    <a:pt x="239" y="319"/>
                  </a:moveTo>
                  <a:cubicBezTo>
                    <a:pt x="282" y="319"/>
                    <a:pt x="318" y="283"/>
                    <a:pt x="318" y="239"/>
                  </a:cubicBezTo>
                  <a:cubicBezTo>
                    <a:pt x="318" y="195"/>
                    <a:pt x="282" y="159"/>
                    <a:pt x="239" y="159"/>
                  </a:cubicBezTo>
                  <a:cubicBezTo>
                    <a:pt x="195" y="159"/>
                    <a:pt x="159" y="195"/>
                    <a:pt x="159" y="239"/>
                  </a:cubicBezTo>
                  <a:cubicBezTo>
                    <a:pt x="159" y="283"/>
                    <a:pt x="194" y="319"/>
                    <a:pt x="239" y="319"/>
                  </a:cubicBezTo>
                  <a:close/>
                  <a:moveTo>
                    <a:pt x="239" y="478"/>
                  </a:moveTo>
                  <a:cubicBezTo>
                    <a:pt x="106" y="478"/>
                    <a:pt x="0" y="371"/>
                    <a:pt x="0" y="239"/>
                  </a:cubicBezTo>
                  <a:cubicBezTo>
                    <a:pt x="0" y="107"/>
                    <a:pt x="106" y="0"/>
                    <a:pt x="239" y="0"/>
                  </a:cubicBezTo>
                  <a:cubicBezTo>
                    <a:pt x="371" y="0"/>
                    <a:pt x="478" y="107"/>
                    <a:pt x="478" y="239"/>
                  </a:cubicBezTo>
                  <a:cubicBezTo>
                    <a:pt x="478" y="371"/>
                    <a:pt x="370" y="478"/>
                    <a:pt x="239" y="478"/>
                  </a:cubicBezTo>
                  <a:close/>
                  <a:moveTo>
                    <a:pt x="239" y="478"/>
                  </a:moveTo>
                  <a:cubicBezTo>
                    <a:pt x="239" y="478"/>
                    <a:pt x="239" y="478"/>
                    <a:pt x="239" y="4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50"/>
            </a:p>
          </p:txBody>
        </p:sp>
      </p:grpSp>
      <p:sp>
        <p:nvSpPr>
          <p:cNvPr id="69" name="矩形 68">
            <a:extLst>
              <a:ext uri="{FF2B5EF4-FFF2-40B4-BE49-F238E27FC236}">
                <a16:creationId xmlns:a16="http://schemas.microsoft.com/office/drawing/2014/main" id="{37D06BBC-BF53-4D46-89C7-85B0D89647A5}"/>
              </a:ext>
            </a:extLst>
          </p:cNvPr>
          <p:cNvSpPr/>
          <p:nvPr/>
        </p:nvSpPr>
        <p:spPr>
          <a:xfrm>
            <a:off x="4840368" y="4028310"/>
            <a:ext cx="2511266" cy="481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请输入文本内容，以一段话的形式，进行描述，尽量保证观点传达清晰。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BA2171AA-D8B2-4CE6-886C-448F82E83FBE}"/>
              </a:ext>
            </a:extLst>
          </p:cNvPr>
          <p:cNvSpPr/>
          <p:nvPr/>
        </p:nvSpPr>
        <p:spPr>
          <a:xfrm>
            <a:off x="8686000" y="4028310"/>
            <a:ext cx="2511266" cy="481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请输入文本内容，以一段话的形式，进行描述，尽量保证观点传达清晰。</a:t>
            </a:r>
          </a:p>
        </p:txBody>
      </p:sp>
      <p:sp>
        <p:nvSpPr>
          <p:cNvPr id="71" name="箭头: V 形 70">
            <a:extLst>
              <a:ext uri="{FF2B5EF4-FFF2-40B4-BE49-F238E27FC236}">
                <a16:creationId xmlns:a16="http://schemas.microsoft.com/office/drawing/2014/main" id="{7E25B7D4-224C-4DDD-87B0-C8EBE6A11FBB}"/>
              </a:ext>
            </a:extLst>
          </p:cNvPr>
          <p:cNvSpPr/>
          <p:nvPr/>
        </p:nvSpPr>
        <p:spPr>
          <a:xfrm>
            <a:off x="7821378" y="3677871"/>
            <a:ext cx="446425" cy="346085"/>
          </a:xfrm>
          <a:prstGeom prst="chevron">
            <a:avLst>
              <a:gd name="adj" fmla="val 48762"/>
            </a:avLst>
          </a:prstGeom>
          <a:solidFill>
            <a:srgbClr val="00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chemeClr val="tx1"/>
              </a:solidFill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651F9485-CCD5-4456-B8F3-8869CF9B50AE}"/>
              </a:ext>
            </a:extLst>
          </p:cNvPr>
          <p:cNvSpPr txBox="1"/>
          <p:nvPr/>
        </p:nvSpPr>
        <p:spPr>
          <a:xfrm>
            <a:off x="5080345" y="67170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00CCFF"/>
                </a:solidFill>
              </a:rPr>
              <a:t>传播步骤</a:t>
            </a:r>
          </a:p>
        </p:txBody>
      </p:sp>
    </p:spTree>
    <p:extLst>
      <p:ext uri="{BB962C8B-B14F-4D97-AF65-F5344CB8AC3E}">
        <p14:creationId xmlns:p14="http://schemas.microsoft.com/office/powerpoint/2010/main" val="1441576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A894F42-3727-4749-AA2C-D52203311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30533C93-DA6C-4E31-A85B-6E377FD96C0F}"/>
              </a:ext>
            </a:extLst>
          </p:cNvPr>
          <p:cNvGrpSpPr/>
          <p:nvPr/>
        </p:nvGrpSpPr>
        <p:grpSpPr>
          <a:xfrm>
            <a:off x="1430917" y="2540403"/>
            <a:ext cx="9330166" cy="1198107"/>
            <a:chOff x="1430917" y="2748683"/>
            <a:chExt cx="9330166" cy="1198107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1521D137-8FDA-414F-9CDC-A91BDB6216A8}"/>
                </a:ext>
              </a:extLst>
            </p:cNvPr>
            <p:cNvSpPr/>
            <p:nvPr/>
          </p:nvSpPr>
          <p:spPr>
            <a:xfrm flipH="1">
              <a:off x="1430917" y="2823396"/>
              <a:ext cx="9264405" cy="1072770"/>
            </a:xfrm>
            <a:custGeom>
              <a:avLst/>
              <a:gdLst>
                <a:gd name="connsiteX0" fmla="*/ 21243102 w 22735987"/>
                <a:gd name="connsiteY0" fmla="*/ 0 h 2632709"/>
                <a:gd name="connsiteX1" fmla="*/ 0 w 22735987"/>
                <a:gd name="connsiteY1" fmla="*/ 0 h 2632709"/>
                <a:gd name="connsiteX2" fmla="*/ 0 w 22735987"/>
                <a:gd name="connsiteY2" fmla="*/ 1084357 h 2632709"/>
                <a:gd name="connsiteX3" fmla="*/ 1548354 w 22735987"/>
                <a:gd name="connsiteY3" fmla="*/ 2632709 h 2632709"/>
                <a:gd name="connsiteX4" fmla="*/ 22735987 w 22735987"/>
                <a:gd name="connsiteY4" fmla="*/ 2632709 h 2632709"/>
                <a:gd name="connsiteX5" fmla="*/ 22735987 w 22735987"/>
                <a:gd name="connsiteY5" fmla="*/ 1492885 h 263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735987" h="2632709">
                  <a:moveTo>
                    <a:pt x="21243102" y="0"/>
                  </a:moveTo>
                  <a:lnTo>
                    <a:pt x="0" y="0"/>
                  </a:lnTo>
                  <a:lnTo>
                    <a:pt x="0" y="1084357"/>
                  </a:lnTo>
                  <a:lnTo>
                    <a:pt x="1548354" y="2632709"/>
                  </a:lnTo>
                  <a:lnTo>
                    <a:pt x="22735987" y="2632709"/>
                  </a:lnTo>
                  <a:lnTo>
                    <a:pt x="22735987" y="14928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22A6464-9272-474D-9E45-456D92320807}"/>
                </a:ext>
              </a:extLst>
            </p:cNvPr>
            <p:cNvSpPr/>
            <p:nvPr/>
          </p:nvSpPr>
          <p:spPr>
            <a:xfrm>
              <a:off x="2464237" y="3024468"/>
              <a:ext cx="726352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zh-CN" altLang="en-US" sz="4000" b="1" spc="600" dirty="0">
                  <a:solidFill>
                    <a:srgbClr val="00CCFF"/>
                  </a:solidFill>
                  <a:latin typeface="+mj-ea"/>
                  <a:ea typeface="+mj-ea"/>
                </a:rPr>
                <a:t>请在这里输入你的营销目标</a:t>
              </a: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1E5F4238-1079-4BE8-BE30-19D203FA9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917" y="2854446"/>
              <a:ext cx="579596" cy="1047931"/>
            </a:xfrm>
            <a:custGeom>
              <a:avLst/>
              <a:gdLst>
                <a:gd name="T0" fmla="*/ 896 w 896"/>
                <a:gd name="T1" fmla="*/ 17 h 1620"/>
                <a:gd name="T2" fmla="*/ 878 w 896"/>
                <a:gd name="T3" fmla="*/ 0 h 1620"/>
                <a:gd name="T4" fmla="*/ 416 w 896"/>
                <a:gd name="T5" fmla="*/ 462 h 1620"/>
                <a:gd name="T6" fmla="*/ 255 w 896"/>
                <a:gd name="T7" fmla="*/ 462 h 1620"/>
                <a:gd name="T8" fmla="*/ 25 w 896"/>
                <a:gd name="T9" fmla="*/ 693 h 1620"/>
                <a:gd name="T10" fmla="*/ 25 w 896"/>
                <a:gd name="T11" fmla="*/ 855 h 1620"/>
                <a:gd name="T12" fmla="*/ 0 w 896"/>
                <a:gd name="T13" fmla="*/ 880 h 1620"/>
                <a:gd name="T14" fmla="*/ 0 w 896"/>
                <a:gd name="T15" fmla="*/ 1620 h 1620"/>
                <a:gd name="T16" fmla="*/ 887 w 896"/>
                <a:gd name="T17" fmla="*/ 1620 h 1620"/>
                <a:gd name="T18" fmla="*/ 887 w 896"/>
                <a:gd name="T19" fmla="*/ 1595 h 1620"/>
                <a:gd name="T20" fmla="*/ 108 w 896"/>
                <a:gd name="T21" fmla="*/ 1595 h 1620"/>
                <a:gd name="T22" fmla="*/ 108 w 896"/>
                <a:gd name="T23" fmla="*/ 1458 h 1620"/>
                <a:gd name="T24" fmla="*/ 25 w 896"/>
                <a:gd name="T25" fmla="*/ 1374 h 1620"/>
                <a:gd name="T26" fmla="*/ 25 w 896"/>
                <a:gd name="T27" fmla="*/ 889 h 1620"/>
                <a:gd name="T28" fmla="*/ 896 w 896"/>
                <a:gd name="T29" fmla="*/ 17 h 1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6" h="1620">
                  <a:moveTo>
                    <a:pt x="896" y="17"/>
                  </a:moveTo>
                  <a:lnTo>
                    <a:pt x="878" y="0"/>
                  </a:lnTo>
                  <a:lnTo>
                    <a:pt x="416" y="462"/>
                  </a:lnTo>
                  <a:lnTo>
                    <a:pt x="255" y="462"/>
                  </a:lnTo>
                  <a:lnTo>
                    <a:pt x="25" y="693"/>
                  </a:lnTo>
                  <a:lnTo>
                    <a:pt x="25" y="855"/>
                  </a:lnTo>
                  <a:lnTo>
                    <a:pt x="0" y="880"/>
                  </a:lnTo>
                  <a:lnTo>
                    <a:pt x="0" y="1620"/>
                  </a:lnTo>
                  <a:lnTo>
                    <a:pt x="887" y="1620"/>
                  </a:lnTo>
                  <a:lnTo>
                    <a:pt x="887" y="1595"/>
                  </a:lnTo>
                  <a:lnTo>
                    <a:pt x="108" y="1595"/>
                  </a:lnTo>
                  <a:lnTo>
                    <a:pt x="108" y="1458"/>
                  </a:lnTo>
                  <a:lnTo>
                    <a:pt x="25" y="1374"/>
                  </a:lnTo>
                  <a:lnTo>
                    <a:pt x="25" y="889"/>
                  </a:lnTo>
                  <a:lnTo>
                    <a:pt x="896" y="17"/>
                  </a:ln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357CFD0-BEB2-4C0C-8AC3-2519F32E49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9004" y="2815634"/>
              <a:ext cx="1536318" cy="1086743"/>
            </a:xfrm>
            <a:custGeom>
              <a:avLst/>
              <a:gdLst>
                <a:gd name="T0" fmla="*/ 2375 w 2375"/>
                <a:gd name="T1" fmla="*/ 0 h 1680"/>
                <a:gd name="T2" fmla="*/ 0 w 2375"/>
                <a:gd name="T3" fmla="*/ 0 h 1680"/>
                <a:gd name="T4" fmla="*/ 0 w 2375"/>
                <a:gd name="T5" fmla="*/ 25 h 1680"/>
                <a:gd name="T6" fmla="*/ 1985 w 2375"/>
                <a:gd name="T7" fmla="*/ 25 h 1680"/>
                <a:gd name="T8" fmla="*/ 2039 w 2375"/>
                <a:gd name="T9" fmla="*/ 80 h 1680"/>
                <a:gd name="T10" fmla="*/ 2293 w 2375"/>
                <a:gd name="T11" fmla="*/ 80 h 1680"/>
                <a:gd name="T12" fmla="*/ 2293 w 2375"/>
                <a:gd name="T13" fmla="*/ 208 h 1680"/>
                <a:gd name="T14" fmla="*/ 2350 w 2375"/>
                <a:gd name="T15" fmla="*/ 264 h 1680"/>
                <a:gd name="T16" fmla="*/ 2350 w 2375"/>
                <a:gd name="T17" fmla="*/ 697 h 1680"/>
                <a:gd name="T18" fmla="*/ 1393 w 2375"/>
                <a:gd name="T19" fmla="*/ 1655 h 1680"/>
                <a:gd name="T20" fmla="*/ 928 w 2375"/>
                <a:gd name="T21" fmla="*/ 1655 h 1680"/>
                <a:gd name="T22" fmla="*/ 891 w 2375"/>
                <a:gd name="T23" fmla="*/ 1618 h 1680"/>
                <a:gd name="T24" fmla="*/ 687 w 2375"/>
                <a:gd name="T25" fmla="*/ 1618 h 1680"/>
                <a:gd name="T26" fmla="*/ 650 w 2375"/>
                <a:gd name="T27" fmla="*/ 1655 h 1680"/>
                <a:gd name="T28" fmla="*/ 613 w 2375"/>
                <a:gd name="T29" fmla="*/ 1655 h 1680"/>
                <a:gd name="T30" fmla="*/ 613 w 2375"/>
                <a:gd name="T31" fmla="*/ 1680 h 1680"/>
                <a:gd name="T32" fmla="*/ 1403 w 2375"/>
                <a:gd name="T33" fmla="*/ 1680 h 1680"/>
                <a:gd name="T34" fmla="*/ 1552 w 2375"/>
                <a:gd name="T35" fmla="*/ 1530 h 1680"/>
                <a:gd name="T36" fmla="*/ 1645 w 2375"/>
                <a:gd name="T37" fmla="*/ 1530 h 1680"/>
                <a:gd name="T38" fmla="*/ 1938 w 2375"/>
                <a:gd name="T39" fmla="*/ 1239 h 1680"/>
                <a:gd name="T40" fmla="*/ 1938 w 2375"/>
                <a:gd name="T41" fmla="*/ 1144 h 1680"/>
                <a:gd name="T42" fmla="*/ 2375 w 2375"/>
                <a:gd name="T43" fmla="*/ 706 h 1680"/>
                <a:gd name="T44" fmla="*/ 2375 w 2375"/>
                <a:gd name="T45" fmla="*/ 0 h 1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75" h="1680">
                  <a:moveTo>
                    <a:pt x="2375" y="0"/>
                  </a:moveTo>
                  <a:lnTo>
                    <a:pt x="0" y="0"/>
                  </a:lnTo>
                  <a:lnTo>
                    <a:pt x="0" y="25"/>
                  </a:lnTo>
                  <a:lnTo>
                    <a:pt x="1985" y="25"/>
                  </a:lnTo>
                  <a:lnTo>
                    <a:pt x="2039" y="80"/>
                  </a:lnTo>
                  <a:lnTo>
                    <a:pt x="2293" y="80"/>
                  </a:lnTo>
                  <a:lnTo>
                    <a:pt x="2293" y="208"/>
                  </a:lnTo>
                  <a:lnTo>
                    <a:pt x="2350" y="264"/>
                  </a:lnTo>
                  <a:lnTo>
                    <a:pt x="2350" y="697"/>
                  </a:lnTo>
                  <a:lnTo>
                    <a:pt x="1393" y="1655"/>
                  </a:lnTo>
                  <a:lnTo>
                    <a:pt x="928" y="1655"/>
                  </a:lnTo>
                  <a:lnTo>
                    <a:pt x="891" y="1618"/>
                  </a:lnTo>
                  <a:lnTo>
                    <a:pt x="687" y="1618"/>
                  </a:lnTo>
                  <a:lnTo>
                    <a:pt x="650" y="1655"/>
                  </a:lnTo>
                  <a:lnTo>
                    <a:pt x="613" y="1655"/>
                  </a:lnTo>
                  <a:lnTo>
                    <a:pt x="613" y="1680"/>
                  </a:lnTo>
                  <a:lnTo>
                    <a:pt x="1403" y="1680"/>
                  </a:lnTo>
                  <a:lnTo>
                    <a:pt x="1552" y="1530"/>
                  </a:lnTo>
                  <a:lnTo>
                    <a:pt x="1645" y="1530"/>
                  </a:lnTo>
                  <a:lnTo>
                    <a:pt x="1938" y="1239"/>
                  </a:lnTo>
                  <a:lnTo>
                    <a:pt x="1938" y="1144"/>
                  </a:lnTo>
                  <a:lnTo>
                    <a:pt x="2375" y="706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4AD30B70-E14E-4B7B-8C43-D63A88221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5007" y="2748683"/>
              <a:ext cx="346076" cy="211527"/>
            </a:xfrm>
            <a:custGeom>
              <a:avLst/>
              <a:gdLst>
                <a:gd name="T0" fmla="*/ 0 w 535"/>
                <a:gd name="T1" fmla="*/ 0 h 327"/>
                <a:gd name="T2" fmla="*/ 0 w 535"/>
                <a:gd name="T3" fmla="*/ 25 h 327"/>
                <a:gd name="T4" fmla="*/ 510 w 535"/>
                <a:gd name="T5" fmla="*/ 25 h 327"/>
                <a:gd name="T6" fmla="*/ 510 w 535"/>
                <a:gd name="T7" fmla="*/ 327 h 327"/>
                <a:gd name="T8" fmla="*/ 535 w 535"/>
                <a:gd name="T9" fmla="*/ 327 h 327"/>
                <a:gd name="T10" fmla="*/ 535 w 535"/>
                <a:gd name="T11" fmla="*/ 0 h 327"/>
                <a:gd name="T12" fmla="*/ 0 w 535"/>
                <a:gd name="T13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5" h="327">
                  <a:moveTo>
                    <a:pt x="0" y="0"/>
                  </a:moveTo>
                  <a:lnTo>
                    <a:pt x="0" y="25"/>
                  </a:lnTo>
                  <a:lnTo>
                    <a:pt x="510" y="25"/>
                  </a:lnTo>
                  <a:lnTo>
                    <a:pt x="510" y="327"/>
                  </a:lnTo>
                  <a:lnTo>
                    <a:pt x="535" y="327"/>
                  </a:lnTo>
                  <a:lnTo>
                    <a:pt x="5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CCFF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135122E-F38E-4A67-A5FE-C9662EDD4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6898" y="3824136"/>
              <a:ext cx="409857" cy="40307"/>
            </a:xfrm>
            <a:custGeom>
              <a:avLst/>
              <a:gdLst>
                <a:gd name="T0" fmla="*/ 380 w 966"/>
                <a:gd name="T1" fmla="*/ 0 h 95"/>
                <a:gd name="T2" fmla="*/ 103 w 966"/>
                <a:gd name="T3" fmla="*/ 0 h 95"/>
                <a:gd name="T4" fmla="*/ 33 w 966"/>
                <a:gd name="T5" fmla="*/ 70 h 95"/>
                <a:gd name="T6" fmla="*/ 0 w 966"/>
                <a:gd name="T7" fmla="*/ 70 h 95"/>
                <a:gd name="T8" fmla="*/ 0 w 966"/>
                <a:gd name="T9" fmla="*/ 95 h 95"/>
                <a:gd name="T10" fmla="*/ 966 w 966"/>
                <a:gd name="T11" fmla="*/ 95 h 95"/>
                <a:gd name="T12" fmla="*/ 966 w 966"/>
                <a:gd name="T13" fmla="*/ 70 h 95"/>
                <a:gd name="T14" fmla="*/ 451 w 966"/>
                <a:gd name="T15" fmla="*/ 70 h 95"/>
                <a:gd name="T16" fmla="*/ 380 w 966"/>
                <a:gd name="T1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6" h="95">
                  <a:moveTo>
                    <a:pt x="380" y="0"/>
                  </a:moveTo>
                  <a:lnTo>
                    <a:pt x="103" y="0"/>
                  </a:lnTo>
                  <a:lnTo>
                    <a:pt x="33" y="70"/>
                  </a:lnTo>
                  <a:lnTo>
                    <a:pt x="0" y="70"/>
                  </a:lnTo>
                  <a:lnTo>
                    <a:pt x="0" y="95"/>
                  </a:lnTo>
                  <a:lnTo>
                    <a:pt x="966" y="95"/>
                  </a:lnTo>
                  <a:lnTo>
                    <a:pt x="966" y="70"/>
                  </a:lnTo>
                  <a:lnTo>
                    <a:pt x="451" y="7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E8789555-E56F-42B6-B8D3-FCD1938C80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3158" y="2823396"/>
              <a:ext cx="6825142" cy="0"/>
            </a:xfrm>
            <a:prstGeom prst="line">
              <a:avLst/>
            </a:prstGeom>
            <a:ln w="19050">
              <a:solidFill>
                <a:srgbClr val="00CC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06EA0BB8-490A-4BAF-BA47-FBE65B186973}"/>
                </a:ext>
              </a:extLst>
            </p:cNvPr>
            <p:cNvSpPr/>
            <p:nvPr/>
          </p:nvSpPr>
          <p:spPr>
            <a:xfrm>
              <a:off x="1787288" y="2823396"/>
              <a:ext cx="518807" cy="193373"/>
            </a:xfrm>
            <a:custGeom>
              <a:avLst/>
              <a:gdLst>
                <a:gd name="connsiteX0" fmla="*/ 0 w 1273215"/>
                <a:gd name="connsiteY0" fmla="*/ 474562 h 474562"/>
                <a:gd name="connsiteX1" fmla="*/ 474562 w 1273215"/>
                <a:gd name="connsiteY1" fmla="*/ 0 h 474562"/>
                <a:gd name="connsiteX2" fmla="*/ 1273215 w 1273215"/>
                <a:gd name="connsiteY2" fmla="*/ 0 h 47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3215" h="474562">
                  <a:moveTo>
                    <a:pt x="0" y="474562"/>
                  </a:moveTo>
                  <a:lnTo>
                    <a:pt x="474562" y="0"/>
                  </a:lnTo>
                  <a:lnTo>
                    <a:pt x="1273215" y="0"/>
                  </a:lnTo>
                </a:path>
              </a:pathLst>
            </a:custGeom>
            <a:ln w="19050">
              <a:solidFill>
                <a:srgbClr val="00CC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FE48079-E265-4D93-96A3-5C1DEC8ABB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15016" y="3896167"/>
              <a:ext cx="7135242" cy="0"/>
            </a:xfrm>
            <a:prstGeom prst="line">
              <a:avLst/>
            </a:prstGeom>
            <a:ln w="19050">
              <a:solidFill>
                <a:srgbClr val="00CC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C92507F-5C4A-4C15-80A2-D54B18C814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48136" y="3946790"/>
              <a:ext cx="587358" cy="0"/>
            </a:xfrm>
            <a:prstGeom prst="line">
              <a:avLst/>
            </a:prstGeom>
            <a:ln w="19050">
              <a:solidFill>
                <a:srgbClr val="00CC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1805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194BDBC-26DF-4894-8787-9735B6037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13" name="Picture 2" descr="https://hbimg.huabanimg.com/ddcbba691627232e398e4c3cbc7f5dfb45fced6ac7475-pPsesU">
            <a:extLst>
              <a:ext uri="{FF2B5EF4-FFF2-40B4-BE49-F238E27FC236}">
                <a16:creationId xmlns:a16="http://schemas.microsoft.com/office/drawing/2014/main" id="{E13AD323-63D4-455D-B99A-767B7FBC6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133151"/>
            <a:ext cx="12192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450F77E-B2B5-40E1-8D02-1836CBC0AB72}"/>
              </a:ext>
            </a:extLst>
          </p:cNvPr>
          <p:cNvSpPr txBox="1"/>
          <p:nvPr/>
        </p:nvSpPr>
        <p:spPr>
          <a:xfrm>
            <a:off x="5542002" y="2141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6F67379-675F-4BD1-8DD5-33529070CFDF}"/>
              </a:ext>
            </a:extLst>
          </p:cNvPr>
          <p:cNvSpPr txBox="1"/>
          <p:nvPr/>
        </p:nvSpPr>
        <p:spPr>
          <a:xfrm>
            <a:off x="4180187" y="2598003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00CCFF"/>
                </a:solidFill>
              </a:rPr>
              <a:t>THANK YOU</a:t>
            </a:r>
            <a:endParaRPr lang="zh-CN" altLang="en-US" sz="4800" b="1" dirty="0">
              <a:solidFill>
                <a:srgbClr val="00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597598"/>
      </p:ext>
    </p:extLst>
  </p:cSld>
  <p:clrMapOvr>
    <a:masterClrMapping/>
  </p:clrMapOvr>
</p:sld>
</file>

<file path=ppt/theme/theme1.xml><?xml version="1.0" encoding="utf-8"?>
<a:theme xmlns:a="http://schemas.openxmlformats.org/drawingml/2006/main" name="商务风主题​​">
  <a:themeElements>
    <a:clrScheme name="蓝色​​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169</Words>
  <Application>Microsoft Office PowerPoint</Application>
  <PresentationFormat>宽屏</PresentationFormat>
  <Paragraphs>40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微软雅黑</vt:lpstr>
      <vt:lpstr>Arial</vt:lpstr>
      <vt:lpstr>商务风主题​​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11</cp:revision>
  <dcterms:created xsi:type="dcterms:W3CDTF">2019-05-23T09:35:17Z</dcterms:created>
  <dcterms:modified xsi:type="dcterms:W3CDTF">2019-05-24T08:22:44Z</dcterms:modified>
</cp:coreProperties>
</file>

<file path=docProps/thumbnail.jpeg>
</file>